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138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9FCC3B6-0D9C-48CF-BE05-B74DD8C434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73C5F3EF-561A-4BF8-84ED-EEF7E18EE3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958ED387-F2DC-4DFF-A3AF-D294B3C86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F198-3057-45EC-822D-05E14B944195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EB731444-5DAC-416B-A133-740B636F6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86D7B646-90D5-42E2-BD94-F71C22259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FDE5-72E5-4F8C-AD3B-D15B68A345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277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13A13E2A-57AA-40BF-B67B-9DBB10C2E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5C7ABBC2-D679-4AE2-9D0E-FC3788B424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1598650C-6DB2-4ED1-9F8F-3CDDFB181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F198-3057-45EC-822D-05E14B944195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6D7E0D07-F328-4829-A04A-E9CA809C5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754F6871-0E45-4AB5-9B07-F57800247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FDE5-72E5-4F8C-AD3B-D15B68A345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2696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="" xmlns:a16="http://schemas.microsoft.com/office/drawing/2014/main" id="{AA9A2C17-7E5B-4D6F-80C9-75BB9C9805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1EC570EC-A392-4527-B800-529E753956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1D20B02F-734C-4CD1-8030-73C7E8F31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F198-3057-45EC-822D-05E14B944195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3F7D1E1A-7635-4002-8BB5-24A4B6FC0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8AF2B0D3-7D8D-4973-AE35-496B0F8B0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FDE5-72E5-4F8C-AD3B-D15B68A345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732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2F790475-5E50-49D1-A519-03B1FE87A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1E701B81-040A-4A75-928C-2F55D6D5E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207CE1F2-0AAF-42CF-AC5B-61C421C0C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F198-3057-45EC-822D-05E14B944195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69A1BD45-F836-4918-B713-2E4E13BFC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37DD9C08-F539-44F9-BA22-B6B759198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FDE5-72E5-4F8C-AD3B-D15B68A345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2110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6DBF601-0DCD-42A5-97C2-7FBEB84F0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CDDE3E3C-246F-4BEC-B94F-6B841F79D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F9C5E58E-2E3E-48D2-8076-B6C0493C1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F198-3057-45EC-822D-05E14B944195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76DBA1E7-95A6-4290-9C67-0FBBCA6ED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7D83EDC8-9429-4525-B89E-5A2185721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FDE5-72E5-4F8C-AD3B-D15B68A345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692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F2DE566-E6EA-4701-8851-D34E5A0F0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362D44B1-A2B7-46FD-8F32-E7B2331B52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7CD183D0-97BE-4E54-9478-C555A57A5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21D13D2F-4877-4FC1-9DBC-4069492CB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F198-3057-45EC-822D-05E14B944195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D4CDF43D-A992-4992-B265-D5352CE16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7C5107E9-E680-496B-A432-BFB3C5BC5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FDE5-72E5-4F8C-AD3B-D15B68A345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9559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BA65158-F81C-4575-AF54-E4CD6BB6F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EDC56A33-67A5-48D8-A685-BB9F8CE0B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3049ADFF-0C14-4462-B1E7-2CECC2A370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92FBCF1D-25A7-4B52-95B2-618F00D239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="" xmlns:a16="http://schemas.microsoft.com/office/drawing/2014/main" id="{E10CFD80-E242-4B9B-90FF-003485D2AF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="" xmlns:a16="http://schemas.microsoft.com/office/drawing/2014/main" id="{AAAD7E86-02A9-46A7-B19E-580D61D9E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F198-3057-45EC-822D-05E14B944195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="" xmlns:a16="http://schemas.microsoft.com/office/drawing/2014/main" id="{09922AF5-94FD-4CD3-AD4C-C94B9130B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="" xmlns:a16="http://schemas.microsoft.com/office/drawing/2014/main" id="{AFE20910-1783-470D-9E4E-99059C7A2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FDE5-72E5-4F8C-AD3B-D15B68A345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13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5A2852F-7E02-4781-9E36-7BED13C82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76462C77-F839-4B18-B826-6228405B8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F198-3057-45EC-822D-05E14B944195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D0FC7E03-5AB0-4B4B-9669-F60094C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299CDBDC-A226-4489-8E1C-2A3BE126D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FDE5-72E5-4F8C-AD3B-D15B68A345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468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="" xmlns:a16="http://schemas.microsoft.com/office/drawing/2014/main" id="{6D471E18-B90F-4DE3-98CC-6BB5ECED6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F198-3057-45EC-822D-05E14B944195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="" xmlns:a16="http://schemas.microsoft.com/office/drawing/2014/main" id="{406B39FC-DF1C-4556-B142-8E76EFB62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81C3DB04-802B-45D3-B0F9-51D3FF54B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FDE5-72E5-4F8C-AD3B-D15B68A345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346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E904B341-7E7D-45F0-AA5A-11DA64C86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7B8C5349-4CCD-4AD9-8D56-E5B55840D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D6706995-6F97-4F0A-A5DF-D470787B5A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9C19D567-0CAE-41ED-9581-5B4B1639D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F198-3057-45EC-822D-05E14B944195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45D814A0-D858-46FC-8D0B-1BC7D7B98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F09FB367-CA9E-4057-A055-D7BB30DCB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FDE5-72E5-4F8C-AD3B-D15B68A345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7988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E168BDCB-2585-4A29-9344-8F54D0F75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="" xmlns:a16="http://schemas.microsoft.com/office/drawing/2014/main" id="{5334AB67-FD41-4B1E-B38B-1611390E43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0938127F-7187-4E1A-8BA9-899C9FD3A7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5B99C7F0-ACA1-461F-A407-F296CD88A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F198-3057-45EC-822D-05E14B944195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5649B37E-B7AE-4F97-BA6E-A8B4A5E9C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E17A7E76-0C93-44A3-AC24-B81F125C7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FDE5-72E5-4F8C-AD3B-D15B68A345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6569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="" xmlns:a16="http://schemas.microsoft.com/office/drawing/2014/main" id="{F03A945C-95EB-44A7-9A4F-5320CAEC7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12DF81B8-F1E7-4A6C-808E-36065BCFB5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A1128440-680C-44EC-A8E9-A389C046E8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0F198-3057-45EC-822D-05E14B944195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E18EBA79-3E2C-4B13-8FD1-CDE005A92E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6C97F661-E081-452A-8605-189C085F00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FFDE5-72E5-4F8C-AD3B-D15B68A345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842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A26A2133-2D3C-4B5A-8F40-CC2A71C57AE5}"/>
              </a:ext>
            </a:extLst>
          </p:cNvPr>
          <p:cNvSpPr txBox="1"/>
          <p:nvPr/>
        </p:nvSpPr>
        <p:spPr>
          <a:xfrm flipH="1">
            <a:off x="347579" y="309665"/>
            <a:ext cx="113631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rgbClr val="002060"/>
                </a:solidFill>
              </a:rPr>
              <a:t>Missions Intergroupes</a:t>
            </a:r>
            <a:endParaRPr lang="fr-FR" sz="4400" b="1" dirty="0">
              <a:solidFill>
                <a:srgbClr val="002060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118" y="43757"/>
            <a:ext cx="992255" cy="1035349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="" xmlns:a16="http://schemas.microsoft.com/office/drawing/2014/main" id="{A26A2133-2D3C-4B5A-8F40-CC2A71C57AE5}"/>
              </a:ext>
            </a:extLst>
          </p:cNvPr>
          <p:cNvSpPr txBox="1"/>
          <p:nvPr/>
        </p:nvSpPr>
        <p:spPr>
          <a:xfrm flipH="1">
            <a:off x="0" y="5519158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rgbClr val="002060"/>
                </a:solidFill>
              </a:rPr>
              <a:t>Stable-</a:t>
            </a:r>
            <a:r>
              <a:rPr lang="fr-FR" sz="4400" b="1" dirty="0" err="1" smtClean="0">
                <a:solidFill>
                  <a:srgbClr val="002060"/>
                </a:solidFill>
              </a:rPr>
              <a:t>Persian</a:t>
            </a:r>
            <a:r>
              <a:rPr lang="fr-FR" sz="4400" b="1" dirty="0" smtClean="0">
                <a:solidFill>
                  <a:srgbClr val="002060"/>
                </a:solidFill>
              </a:rPr>
              <a:t> Gulf</a:t>
            </a:r>
          </a:p>
          <a:p>
            <a:pPr algn="ctr"/>
            <a:r>
              <a:rPr lang="fr-FR" sz="4400" b="1" dirty="0" smtClean="0">
                <a:solidFill>
                  <a:srgbClr val="002060"/>
                </a:solidFill>
              </a:rPr>
              <a:t>5 et 12 Octobre 2020</a:t>
            </a:r>
            <a:endParaRPr lang="fr-FR" sz="4400" b="1" dirty="0">
              <a:solidFill>
                <a:srgbClr val="002060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810" y="1885217"/>
            <a:ext cx="2500763" cy="294965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215" y="1885217"/>
            <a:ext cx="3087759" cy="3083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0520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9</Words>
  <Application>Microsoft Office PowerPoint</Application>
  <PresentationFormat>Grand écran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Tiengo</dc:creator>
  <cp:lastModifiedBy>Etienne</cp:lastModifiedBy>
  <cp:revision>36</cp:revision>
  <dcterms:created xsi:type="dcterms:W3CDTF">2018-11-20T19:50:48Z</dcterms:created>
  <dcterms:modified xsi:type="dcterms:W3CDTF">2020-09-29T07:35:46Z</dcterms:modified>
</cp:coreProperties>
</file>