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696" r:id="rId3"/>
    <p:sldMasterId id="2147483684" r:id="rId4"/>
    <p:sldMasterId id="2147483672" r:id="rId5"/>
    <p:sldMasterId id="2147483660" r:id="rId6"/>
  </p:sldMasterIdLst>
  <p:sldIdLst>
    <p:sldId id="257" r:id="rId7"/>
    <p:sldId id="258" r:id="rId8"/>
    <p:sldId id="259" r:id="rId9"/>
    <p:sldId id="260" r:id="rId10"/>
    <p:sldId id="261" r:id="rId11"/>
    <p:sldId id="262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00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634337-DC62-4994-B389-72D868E93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EE66601-0677-4C71-A8C6-892E2D77E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11C725-7333-4CD0-930A-99A737DC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FBE-B4DA-4F50-9425-AD51FF54A31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7028A5-6A5F-4DE5-B833-E85E7C031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B03957-98DF-453C-8653-EB1E8EFC4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70B1-226F-47A1-BD62-7C9BF41D4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45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D8953D-EBB1-49DE-8A6F-6977F905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E58AEB1-29FA-4C3B-B78C-797F33FCB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9593E2-840F-4755-A1CC-C8F64C4DB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FBE-B4DA-4F50-9425-AD51FF54A31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D062A4-7B83-4267-BDEF-0B7AEA17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3F1DA3-6398-4A01-8B55-30B237C1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70B1-226F-47A1-BD62-7C9BF41D4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48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75A11F0-C3F9-4983-A548-E53DC21EF6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8AC9144-6859-4913-8D54-7082D01C9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067F33-04C2-46D4-8C72-267AC2095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FBE-B4DA-4F50-9425-AD51FF54A31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9DAF0D-5A38-448E-9C82-8A3B7C2A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82BB3A-AF86-4823-9B60-5A7A58F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70B1-226F-47A1-BD62-7C9BF41D4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72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D01335-C166-493C-8A46-382751957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D54BB2A-810C-4E81-9A27-F468345BA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4AFF16-CB98-4182-A832-0B3DFF273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9655-F73C-4767-91D6-3B20A0B78EB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98B791-2958-4732-98A6-77EF3F1B8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AA2B34-FA6F-4798-A2BF-EF4933E4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30F92-AA04-465A-8305-77F55B0A64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534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EA93B0-31C1-48ED-85B9-91BF6705D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1C2A6F-1BAE-43DB-ABA8-A7C3F9A8B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06B064-8B9B-4EAC-A149-767D69FA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9655-F73C-4767-91D6-3B20A0B78EB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345CF6-C697-4BD2-97FC-313E1075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0BD2DF-812A-418F-9C9A-E035E98F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30F92-AA04-465A-8305-77F55B0A64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07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CA42F9-399D-4FEB-86ED-C6513594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A78D2F-0F69-4F4D-986A-E4470472B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764908-D241-4639-A20F-2FD2FD8C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9655-F73C-4767-91D6-3B20A0B78EB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7996D7-07A6-41F0-A824-6100BAF95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8F8AF8-C65B-4B9E-8A9A-58BB7E49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30F92-AA04-465A-8305-77F55B0A64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08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AEA997-0368-4E4B-B6D1-7D66A0047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805A4D-AE99-4460-9E40-CA0614EAF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B06E72F-DB91-4A1A-B192-5E80EC8DA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C7205E-F936-4FE4-B38A-451667DE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9655-F73C-4767-91D6-3B20A0B78EB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6AD030-087C-4E6B-844C-5219A224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68EE12-E0F3-4D61-8781-745DCF70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30F92-AA04-465A-8305-77F55B0A64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55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49DF75-3886-4709-A8D3-076170001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118CAB-A471-40DE-9E3F-BB1471D68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0F69E4-1E78-46C7-992B-6CD70CDA1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DDC4B3-C8EE-419D-80D4-7040D9D0B7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0DC9239-35CF-42C2-AC96-1B459981F0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226309-12F9-4D98-9EDE-AA76FEDB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9655-F73C-4767-91D6-3B20A0B78EB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0B262C4-14F0-4A44-B122-2D299013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195AE6B-FBE3-4389-836D-3AE437D5D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30F92-AA04-465A-8305-77F55B0A64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304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3F7F2E-B3FB-4658-93C4-26A11B03C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1249D7-B3F7-4563-A230-8A8B5BF08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9655-F73C-4767-91D6-3B20A0B78EB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B140E4-6316-4BAC-B761-296E73AC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322428-50D9-4597-B222-96CBD8BF5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30F92-AA04-465A-8305-77F55B0A64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16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205B11E-5380-4E73-BF6C-22AF43DD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9655-F73C-4767-91D6-3B20A0B78EB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036222-CC61-4DA8-9E89-674A9696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82BDB3-214F-410B-B4B6-C2542BB82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30F92-AA04-465A-8305-77F55B0A64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923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4E608F-4733-4C97-A95B-7935B8F88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78EFE0-00BA-49F9-8AD2-CD090C8B9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B79854-944F-42B8-83D5-0FF40B55C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EB1AD7-3D86-4CE1-9A3C-599168B88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9655-F73C-4767-91D6-3B20A0B78EB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49FB39-70DD-4BDA-BF78-1F30E7C4F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CE13C2-F4EB-4651-A9B7-A070039E1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30F92-AA04-465A-8305-77F55B0A64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16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2FBD5-C6F3-4CA6-A863-B686356BD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DB7D9D-19D4-467A-B79C-8266CA605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B74392-E283-4D6B-B331-26407BCF0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FBE-B4DA-4F50-9425-AD51FF54A31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38F751-ABB8-418C-86A6-D8493451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9E3222-087A-44B7-AC11-0C80DED7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70B1-226F-47A1-BD62-7C9BF41D4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185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65F186-CBBA-4FFF-8E86-3E726BF0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E2A624F-D81C-4A6A-8862-72DFD66824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2CAE4B-EA49-46F7-84DB-AB046171D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0E8E29-BE41-482A-BEAC-2FE7A819B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9655-F73C-4767-91D6-3B20A0B78EB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90D9CF-8912-4283-B8A0-A58576386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F87BA8-1978-4166-8AC7-06BD2994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30F92-AA04-465A-8305-77F55B0A64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14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09E27-AE7B-4868-A6C8-4D3359F0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FCF2475-14F3-4F85-8534-148354719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7664F9-1675-430B-BF5A-C82FBF77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9655-F73C-4767-91D6-3B20A0B78EB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F083F4-BF94-44E7-B2C0-56D251C1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589181-446F-4BF1-8FC5-1DA98D9A1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30F92-AA04-465A-8305-77F55B0A64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037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8BA2345-766A-4DA0-BCEF-AF80B1CFC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6D0B11E-2421-4AD7-B97B-AFCB226CA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F9F25A-C622-45A0-BCC4-FF4A37C1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9655-F73C-4767-91D6-3B20A0B78EB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7555CC-27AD-47E5-8438-92FA238ED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1DC68C-B7DA-423C-AD96-40DE1603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30F92-AA04-465A-8305-77F55B0A64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629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03682-C266-4806-B2F0-74F3C2CF6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E9C420-FE7C-46E1-8328-77FDC0074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D87CFC-33D0-4A5F-9266-B28A25335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FD9C-B3EA-4992-A029-09318D2562BF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13B3A5-09C1-43C7-9551-4484FE33F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968E04-D180-41F8-B736-8C1C05BD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C4E65-CB7E-4163-B59A-2854D6FF19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387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89B129-FE2E-453A-9E88-4302B768E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5C835A-E483-4F72-BD94-644DD0F6F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65B25F-36B4-4825-94F4-2C181BF57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FD9C-B3EA-4992-A029-09318D2562BF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01DBA9-C3A8-4015-AB64-DD318FBA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10AF34-C0BF-4BDD-BC12-E9E6E3DA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C4E65-CB7E-4163-B59A-2854D6FF19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151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90DF2F-1245-458D-9A52-F9E33DD3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BAA962-7469-4837-945E-9EE95EA6C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BFE257-6687-48A4-B004-DC14FD74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FD9C-B3EA-4992-A029-09318D2562BF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3D1E25-819A-4762-8C47-DA1B4D696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2CE55-789B-4DFA-94E5-F1E2950FE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C4E65-CB7E-4163-B59A-2854D6FF19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995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5B0650-BF54-447C-99C6-7211A9C3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4C8216-E031-4128-B63F-11AE05B2C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A62BA7-C6AB-472C-ADBF-907EEE53D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02D01B-390B-4649-8659-AC58B8F2B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FD9C-B3EA-4992-A029-09318D2562BF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628B9E-2324-4825-8A34-F5D5D8C9C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5E59FF-6969-43B2-AF35-7D5188AF6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C4E65-CB7E-4163-B59A-2854D6FF19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903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44BAB0-289F-40B4-978E-57B742E3D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303148-AC20-48BD-8C03-3454D04E0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27485D-D4F8-456D-8908-B03B67207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6020910-55BF-443F-AD64-02C9CF295A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A86AEAA-406E-4170-98F8-A9691DB81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9E0B732-3086-4D7F-8561-B3F51DC6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FD9C-B3EA-4992-A029-09318D2562BF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239D86F-B96B-4FBB-B240-70176BB3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71FC86E-7860-438E-A60A-40D65D04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C4E65-CB7E-4163-B59A-2854D6FF19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380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28543C-17CF-48B7-81BB-C4D155ED1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BB9F425-5B89-4D6F-9687-724D04D5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FD9C-B3EA-4992-A029-09318D2562BF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A47744-F632-4717-993B-9A499461D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8D1C56-421F-4DB8-B55E-20BACE71B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C4E65-CB7E-4163-B59A-2854D6FF19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684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6487C1-2619-4C14-81B3-66FCEAC66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FD9C-B3EA-4992-A029-09318D2562BF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7E8319C-5809-4BD3-9A80-87ADE2252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B600F1-9F7F-4A12-BF95-AB9AE69E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C4E65-CB7E-4163-B59A-2854D6FF19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318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290A7F-D0B5-4A9E-ADE0-A69833B05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0DB77A-0E67-403C-9351-53BE3126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C6DB47-4A36-4D78-B9E6-95F753B6D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FBE-B4DA-4F50-9425-AD51FF54A31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052A67-7E13-4A77-B21E-95449804B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300784-A669-4E15-90A6-8ECD078E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70B1-226F-47A1-BD62-7C9BF41D4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530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4BE660-FD6C-4103-9DEE-752E23D73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866B3F-3548-4C39-911D-21E7BC25C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9BCF81-7A61-4E34-9EB1-DAD702862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91F172-E89F-4F1B-A23D-ABFCF986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FD9C-B3EA-4992-A029-09318D2562BF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6D3A46-6A0F-4B04-9B45-986C1E8A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0EF93B-2521-4839-8155-53348740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C4E65-CB7E-4163-B59A-2854D6FF19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307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020C77-136D-4293-87F2-01B2C2F7A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D73CB59-04B1-4522-9AFA-90A81E6DD0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A564F1-A02B-4F9F-8A1D-8B605C576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044271-D6E9-4DE3-98DD-47A22E22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FD9C-B3EA-4992-A029-09318D2562BF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18FDD5-3E5C-4108-9177-79F3DB448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2D06D7-4F94-4DC6-A81D-815BEC10B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C4E65-CB7E-4163-B59A-2854D6FF19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940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B1BFBE-D63D-478A-99C3-74D06843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38F2EC4-0A91-4A8C-8DAA-56681ADC7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19F272-C198-46EC-9CFF-5F9CDAB30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FD9C-B3EA-4992-A029-09318D2562BF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1D12E-E6DC-4228-9584-C608C4AAA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41669B-49AC-4B00-81B7-0703E362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C4E65-CB7E-4163-B59A-2854D6FF19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879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F9115F0-E53C-42B2-9A82-C8A51E8AC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A85A874-1BC2-4EA8-AA7B-9B850164A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4B78AC-EA6A-4391-AD70-651E768C4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FD9C-B3EA-4992-A029-09318D2562BF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677EB8-3C99-4EA5-ACEF-A6C0934CF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63484B-7661-4853-A51C-CF6EBBFB8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C4E65-CB7E-4163-B59A-2854D6FF19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8680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A263DA-7AD7-4631-901D-00054425F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5BB7F4-F5A2-4315-B807-F50EAF3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2DDC0B-92CC-44FC-9CB0-2AB3A977C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DFFC-0C54-40F0-9C7C-64EA16F0A8C8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28F0A8-376E-4ED8-BD16-109D3C1A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0A6902-DE27-44D4-AADE-DA004067E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9BBE-6D3F-410A-BCC1-00F9F6461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35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3842AC-DCEF-4E3E-97A3-60CDFA217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003A58-62FC-46DA-BE72-A4DC9D4AF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16E0D2-7D87-4DE6-9FE4-59B06CC65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DFFC-0C54-40F0-9C7C-64EA16F0A8C8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204851-A895-4899-8F44-24EA961A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2905EF-CC31-472B-B4E2-59538BFA6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9BBE-6D3F-410A-BCC1-00F9F6461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0649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0EAFC0-F947-41A8-97B4-6E1F7403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BEC314-E8E4-428E-BF79-BDE439935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9EF058-7E4E-4BCB-9E04-7690611E2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DFFC-0C54-40F0-9C7C-64EA16F0A8C8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CF3B61-F371-477F-B0FE-8DB68670F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3A47C1-C3F5-4535-9426-AECE18DB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9BBE-6D3F-410A-BCC1-00F9F6461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047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9138F-84B7-4854-A9D2-0DAB2744B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A63504-6C3A-457B-9690-36A9D3383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386D40-FD76-461C-899A-FE44A3120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357E85-209A-4451-9A43-EB41E893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DFFC-0C54-40F0-9C7C-64EA16F0A8C8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4D13EB-7E41-402E-BAB1-180E9426B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145C70-9282-4382-9CF7-5E7EA4DB9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9BBE-6D3F-410A-BCC1-00F9F6461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006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D659E8-3EF8-4C90-B988-64828A66C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1AE7CB-EF11-4CC2-AF9D-46A4B7C11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4DF9C7-DB32-4C3A-8B89-5AD3B1656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AC29B51-C095-4168-9A41-C46C76142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D85C352-5748-4011-B8A4-AA35B36D6E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00EF18C-9877-42EE-955B-8656C356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DFFC-0C54-40F0-9C7C-64EA16F0A8C8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75D34EC-6CF1-49C1-BD93-3AA84A7C2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9170036-CB3D-4D67-BB55-A1C430A24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9BBE-6D3F-410A-BCC1-00F9F6461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336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E6D36B-F3AE-465E-B005-E0B4C637A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803089-1EFA-4144-832C-2689325BA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DFFC-0C54-40F0-9C7C-64EA16F0A8C8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84F28D-C6D0-43EF-AB17-A5444A15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510AE1-05B9-4093-BE79-F6A0C974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9BBE-6D3F-410A-BCC1-00F9F6461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261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blipFill dpi="0" rotWithShape="1">
          <a:blip r:embed="rId2">
            <a:alphaModFix amt="3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6F6986-33A0-479F-8230-A5F5F203B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CF6208-541A-4ADF-97F2-55B9E0C61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FBE-B4DA-4F50-9425-AD51FF54A31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510DCB-8FED-4A36-B609-21D36FDE1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4ECDCD-6F0C-4FE0-91DF-512495B1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70B1-226F-47A1-BD62-7C9BF41D4475}" type="slidenum">
              <a:rPr lang="fr-FR" smtClean="0"/>
              <a:t>‹N°›</a:t>
            </a:fld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9588B57-BB66-4CD8-A0E4-84E75296FD9C}"/>
              </a:ext>
            </a:extLst>
          </p:cNvPr>
          <p:cNvGrpSpPr/>
          <p:nvPr userDrawn="1"/>
        </p:nvGrpSpPr>
        <p:grpSpPr>
          <a:xfrm>
            <a:off x="604704" y="341370"/>
            <a:ext cx="11202273" cy="868058"/>
            <a:chOff x="604704" y="341370"/>
            <a:chExt cx="11202273" cy="868058"/>
          </a:xfrm>
        </p:grpSpPr>
        <p:pic>
          <p:nvPicPr>
            <p:cNvPr id="9" name="Image 8" descr="Une image contenant texte, chemise&#10;&#10;Description générée automatiquement">
              <a:extLst>
                <a:ext uri="{FF2B5EF4-FFF2-40B4-BE49-F238E27FC236}">
                  <a16:creationId xmlns:a16="http://schemas.microsoft.com/office/drawing/2014/main" id="{039CB7F5-7AFC-4AE8-9A11-BD2246E88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5050" y="341370"/>
              <a:ext cx="831927" cy="868058"/>
            </a:xfrm>
            <a:prstGeom prst="rect">
              <a:avLst/>
            </a:prstGeom>
          </p:spPr>
        </p:pic>
        <p:pic>
          <p:nvPicPr>
            <p:cNvPr id="10" name="Image 9" descr="Une image contenant alimentation, signe&#10;&#10;Description générée automatiquement">
              <a:extLst>
                <a:ext uri="{FF2B5EF4-FFF2-40B4-BE49-F238E27FC236}">
                  <a16:creationId xmlns:a16="http://schemas.microsoft.com/office/drawing/2014/main" id="{80476D27-58FF-4AC4-ABE9-501CA5EA8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704" y="421267"/>
              <a:ext cx="788161" cy="788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6431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3C154BD-32F1-4C1B-9FF3-66ED4A1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DFFC-0C54-40F0-9C7C-64EA16F0A8C8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2428C11-D914-4BD1-8E55-212531834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2349B7-DF69-445C-B4BC-AE56A3EA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9BBE-6D3F-410A-BCC1-00F9F6461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3467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3AEAF-CD62-4191-9FFB-621FC1F5C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FD8F27-6995-4EAE-8117-736DC4D46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FA0DAF-66E3-40B2-A5F8-81B963A63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C5609-8E15-40A1-8B02-133AD17E0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DFFC-0C54-40F0-9C7C-64EA16F0A8C8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EC6D94-1F14-42AE-93B3-78F1261A1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BFF5ED-FE1A-48E3-BAD3-EB687AEC1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9BBE-6D3F-410A-BCC1-00F9F6461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655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618FE4-54D2-470E-8E59-FD5C2E7F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0512BBD-EC27-45E7-A6A1-C3A46948AD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2A5F58-298C-43A9-A856-CC801B3C9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EA0C9C-38B4-4FD4-B1AC-91B81BEBD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DFFC-0C54-40F0-9C7C-64EA16F0A8C8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307650-EFA8-4257-9F7E-E85EFDE9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66CD08-B139-4D3F-9AEA-8967390C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9BBE-6D3F-410A-BCC1-00F9F6461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844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5E0E21-142F-4591-9B37-028318A7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C8C0A5-D0D1-4944-B1D1-D07997468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CBBF1E-ED4E-4F88-93AF-4C1FB92F7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DFFC-0C54-40F0-9C7C-64EA16F0A8C8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C6B68B-2C0F-4124-AEF1-AFA066A1A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339538-9DF7-45DD-9E81-D46826A1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9BBE-6D3F-410A-BCC1-00F9F6461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6190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031846C-978B-4ADD-AD7C-41384EA85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EC57B90-1899-4238-B89B-F8D6FAE09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770C5B-124D-41F5-978D-311084944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DFFC-0C54-40F0-9C7C-64EA16F0A8C8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0DCB51-0F3C-4912-BCD1-B085935F2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B2190A-EEB2-4826-81E8-EC5B207B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9BBE-6D3F-410A-BCC1-00F9F6461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312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C88E64-F094-4BD9-8358-8A954F363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5ABF07C-BF35-431E-BB32-007182998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6E143E-CA95-4851-8573-323D3F617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EA8F-D74E-47A9-A764-FFDAEC416696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1FF90A-23FA-4AD0-AD86-6A1947966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828978-D740-4F55-9DFC-2F719A7B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6128-9FAF-4DF1-9E66-A51128849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648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23FC4A-8F30-4D05-8623-2A96B8C1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FD5BC4-39EF-4727-9DBA-E0083C6DF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FCEA47-8D21-4AF2-9C89-12B0B4EB8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EA8F-D74E-47A9-A764-FFDAEC416696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AF12B9-8E92-47DD-81B6-8EB3F54EC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200750-38A6-4853-B98E-8D2C0C6D4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6128-9FAF-4DF1-9E66-A51128849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010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9A44ED-B612-4F9B-91AF-5D6B5D4F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AA7A69-AF21-46B5-8A0D-C936F5EC6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9C6D6A-BEB8-49A9-B331-A62D847CB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EA8F-D74E-47A9-A764-FFDAEC416696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1CB13A-7B8E-456C-A80F-ADCFD5B5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4A898C-07C8-4ED1-9600-7BD4F0821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6128-9FAF-4DF1-9E66-A51128849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923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1E65A2-8DD4-4CCC-B0AC-7CA79324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ED908B-F196-4F10-8A3D-D763B2713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80EB2A-378D-43C6-8E1A-59412FC43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3460E7-CC6B-4ED2-BE84-A9BF1E6E0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EA8F-D74E-47A9-A764-FFDAEC416696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B11427-FF74-4C46-B874-42E1B18F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FA5DCD-29F9-4168-B417-F2CED63A6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6128-9FAF-4DF1-9E66-A51128849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4643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6E572-C151-4853-A55B-DBF53BB8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802431-1B1C-4FB8-BC67-81D7514A3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C258E9-CDCA-44E4-8508-4F5B2A7E5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BDC565-E4C5-4C7A-BA9F-3A69D706BC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E81E233-4C5A-4CD2-A14C-658C2523F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43D9D43-D3DA-4F6D-B2B5-C1A58A73A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EA8F-D74E-47A9-A764-FFDAEC416696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C6C8F31-3370-43BD-94A2-C828D927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25029C-DFAF-4516-97FD-E292F340E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6128-9FAF-4DF1-9E66-A51128849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247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B94D31-7344-4292-82DC-A6C05FAF3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1F9DE7-F94E-4F14-B38A-F7266EA7F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F41494-971D-4992-8D30-D84C0C0E4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DD58D50-5B7D-489F-ACE1-B04541182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C6BDF62-02E8-4C9E-85DC-E2C119D6C7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6B07B56-FDA0-491C-BC9B-FB207CD81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FBE-B4DA-4F50-9425-AD51FF54A31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C98495F-A039-4371-AE0C-50526B8F1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77A6572-56CB-482E-82C0-12308994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70B1-226F-47A1-BD62-7C9BF41D4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4768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810C8F-3782-4846-A022-DD69FD23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E77BAA3-C8D8-4552-B895-4CA8F32C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EA8F-D74E-47A9-A764-FFDAEC416696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BAAA1C-7047-4773-9F83-64042A5B6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D7DB94-0F59-4D0C-9ABB-A72CCAB73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6128-9FAF-4DF1-9E66-A51128849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862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FF43AE8-E41A-496E-94AB-B4DBD0AC7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EA8F-D74E-47A9-A764-FFDAEC416696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DC7E34-40D6-412B-8101-3BA3FBD1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172FE5-C2C4-442B-9579-34E042798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6128-9FAF-4DF1-9E66-A51128849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39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92B1FA-7179-41DB-94C3-3B21E3605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CEAB67-DB77-4129-AEA3-D3C54EFA6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834C9F-B4FE-40A9-B1CA-7E2BB236D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41BB4A-E66F-4521-BB71-0A947F38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EA8F-D74E-47A9-A764-FFDAEC416696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92FAAD-CF0E-4C92-BB5E-A1CDCBDF1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BAC97E-682E-4A84-8181-A3625706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6128-9FAF-4DF1-9E66-A51128849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6804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BC68F0-1C0E-4E26-88F2-4C808F09A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01CDCFC-686F-4C7A-8632-AD3A466B37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578CEE-06FC-4F3F-AC81-699354525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963C0-1EF9-4D32-BF7A-2256ED71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EA8F-D74E-47A9-A764-FFDAEC416696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64D3D5-7A46-4AC1-B55E-3C96DD88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18F8C5-692A-4D4F-9A24-13C28283A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6128-9FAF-4DF1-9E66-A51128849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823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F21748-AA8C-4477-ACBE-BA82E3CCA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3E52C42-4B68-4738-B1CA-CCAAD10B2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AD1A1D-CDD6-43D1-AEC9-3F878934B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EA8F-D74E-47A9-A764-FFDAEC416696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604BB8-0FB9-4C82-A32C-05F541A11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EBC82F-C86D-4E76-87D7-CDB0AD5D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6128-9FAF-4DF1-9E66-A51128849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2856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C5AF24A-27A8-4BDF-9FC3-591BB793C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FB0DCFE-F133-433A-AB34-0588800F5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D61212-5102-4B92-B566-3FFAED2C4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EA8F-D74E-47A9-A764-FFDAEC416696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F96E23-F33C-413F-856C-EE06F58EB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E3B0FD-6820-40F1-AF11-CAF671ECF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56128-9FAF-4DF1-9E66-A51128849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1669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F65378-18A7-4DF1-9867-A60ACDA26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D54416-BCC2-4ADF-A4B7-929516313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C38192-FEC7-4BF9-8FC4-786436479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5A77-14BF-4333-82CB-1092F04DE744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55EC28-D751-44F5-85F5-5E3157FC7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2718C3-0899-4C52-A41A-25CC3ECE4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E6C6-9ACA-45F6-9B17-814A2C34E1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894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CDD04C-DB3F-4F9E-8082-853D22AF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DCEC3B-8BB1-44EA-BFEB-0527490F6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B5D78F-09E3-4DCC-9E2B-41A432666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5A77-14BF-4333-82CB-1092F04DE744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20FF1E-AF73-4558-A50C-7C318C36C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3DA074-6FF7-4CD0-96B0-F42421806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E6C6-9ACA-45F6-9B17-814A2C34E1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9399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495255-CEC1-4C00-B1FB-5C4191DFC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56449-EE1F-4DB5-A7E2-20D4B73A3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41C035-FF4E-4C4E-98DE-69A6E2D8B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5A77-14BF-4333-82CB-1092F04DE744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FA7698-77A5-4BDA-A562-42D9E442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4594A9-DAC4-41E0-A987-068CFB5E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E6C6-9ACA-45F6-9B17-814A2C34E1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841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DAA0E8-D197-48AD-813D-F2145C4F3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F12CE4-3141-47D4-9684-7CE864309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3B9B8B-CAEF-4AA7-94FE-2ABCADC07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29E1EC-6920-4743-94D6-F530C2C32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5A77-14BF-4333-82CB-1092F04DE744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AE667D-4D18-442B-8930-DFFD6E8FA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89B656-DFFB-49C2-A3AA-0E28C1A6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E6C6-9ACA-45F6-9B17-814A2C34E1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01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E481A6-466B-4DCA-835E-B6D4044BF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548CF1-23BB-4A43-BD0E-BDC2D41B0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FBE-B4DA-4F50-9425-AD51FF54A31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857AE2-418C-4632-B16D-5BB39877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23EFE3-22B2-44A6-B02F-1CF0B9D3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70B1-226F-47A1-BD62-7C9BF41D4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239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84DB78-AB4A-445F-B326-2D4FC499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B1754D-9931-4C94-A87D-F4C1AA4B3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750C77-BC4A-4C53-A229-94B4C5299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C02A46B-0BCB-4042-A63D-4B1C72690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2C49DC-B649-486D-A3DC-DDAA27D23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2855E9-2A48-4380-90A9-798C1A35C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5A77-14BF-4333-82CB-1092F04DE744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60A7D96-8A00-443E-9558-06566C70B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E1672A7-B063-4E4C-AEA2-E309344C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E6C6-9ACA-45F6-9B17-814A2C34E1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81093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A4C1E4-5BDB-41E4-8464-EE2A35AA3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8A040C-DBCE-4521-9DEF-64BD58894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5A77-14BF-4333-82CB-1092F04DE744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043934-48BE-404E-81AC-5DC1B42D2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C5EF5B-831F-486B-966A-21D3C627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E6C6-9ACA-45F6-9B17-814A2C34E1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142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5D1429-5C93-4CB5-A916-893EEA43E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5A77-14BF-4333-82CB-1092F04DE744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1BC911-2E18-43AA-BC93-373190614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5AFCD7-6A10-458D-AB58-4EA3FB149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E6C6-9ACA-45F6-9B17-814A2C34E1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2378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C3B8BE-32CB-4BEC-BEF8-C6A1C3D10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7386CD-4725-49FA-9135-C4DE3F37F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B0027F-51EB-4E51-898E-FBA4283AD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4A895B-C78A-4005-AE93-72A4D4FF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5A77-14BF-4333-82CB-1092F04DE744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1C372A-FE37-49F6-96EE-D38B8ACB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73BC58-E978-4D59-8E49-2A4B255C5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E6C6-9ACA-45F6-9B17-814A2C34E1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3789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879F7F-F694-4940-A55E-A569A9151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EE77C69-4C06-4B05-84A1-A3BEB264B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D33C24-4239-4DD5-80F0-8E26DF80E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6F7E91-D033-4D3A-8869-B98B8D07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5A77-14BF-4333-82CB-1092F04DE744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1EA5BA-878D-4534-9976-539603630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53D585-97C6-4297-A7B9-8940B4E3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E6C6-9ACA-45F6-9B17-814A2C34E1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225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B968BA-3F54-45B2-BCCD-035E99AB1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C9D5BB-6E53-45A6-B257-9C5FA7AF1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E8C858-ABDF-4A7B-9873-CFAA343A1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5A77-14BF-4333-82CB-1092F04DE744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A0EF4A-5A7B-4C26-B1D6-9A79BC57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3870C2-DA88-468B-BB0F-38A623BF2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E6C6-9ACA-45F6-9B17-814A2C34E1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089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2B9117A-E6A8-4B03-9ACB-61ED74062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9340771-7D06-421E-AFA5-2069B1090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6C2A6E-E7CA-4C97-B85B-704C3C0C0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5A77-14BF-4333-82CB-1092F04DE744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BC1D2A-48E5-4E76-8ED0-D61389D64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A8E083-D978-4749-BCB3-AEDE6EB1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E6C6-9ACA-45F6-9B17-814A2C34E1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283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AE3F4C4-C2B9-454D-A3BE-9CE09E00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FBE-B4DA-4F50-9425-AD51FF54A31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7D09350-9A82-4FE3-866C-BB8189B3E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21A96E-EC38-460E-B9DE-06548A9C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70B1-226F-47A1-BD62-7C9BF41D4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5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FA687-E334-4572-BD7C-15C667C9C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EEE8A0-56B9-43E9-8BDF-BFEB2B423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E29E83-788C-4345-A5DE-2CD0DDD60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4B92AF-83E6-438E-811B-1E422CE1B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FBE-B4DA-4F50-9425-AD51FF54A31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0B6DBD-472D-4697-BD02-C02CEE1FA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D09AAE-3418-4390-B600-5384A7BA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70B1-226F-47A1-BD62-7C9BF41D4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4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DE7383-ED70-488B-962B-C70D8280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A91A571-D4C2-4A9D-B1C0-0CB771457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49990D-D31C-4C85-B886-849679732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EAF262-BC44-4B64-A3EE-DC945B9A3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FBE-B4DA-4F50-9425-AD51FF54A31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08CF21-2DB3-4640-85F7-114B0C17E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6E6B0C-4D13-4353-B677-8EB3CE38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70B1-226F-47A1-BD62-7C9BF41D4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88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BAC1B68-A6BF-4028-900B-99600EB4A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DB9D69-05C6-421E-932D-56F117266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F141D2-587E-4E5F-B742-AF0024B8E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10FBE-B4DA-4F50-9425-AD51FF54A31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7D9D54-ABFF-4E37-92A3-D3C2B294A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5D7C20-770A-4324-8C07-5DB777100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770B1-226F-47A1-BD62-7C9BF41D4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27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326EEB0-8A03-4EFC-831D-8DF769881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D0E0D6-A448-42F1-81A3-ACBBD5CDE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09E6C5-51A3-4FAD-9A18-0FA95887D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C9655-F73C-4767-91D6-3B20A0B78EBC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11D13A-649C-4443-A627-6236506BB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BA7C90-58FC-451B-B48F-F9FC8D57B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30F92-AA04-465A-8305-77F55B0A64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90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9E7287D-3B2E-41FC-A623-30B67B9BD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ED1A8C-5729-4B2A-8D03-988C3D0CF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7D0765-DD48-41DA-B097-B74DC2A73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0FD9C-B3EA-4992-A029-09318D2562BF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A80219-45FC-4D5D-A593-47AD75F01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AA61F3-5BEF-412D-81C4-EB1FCDFCE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C4E65-CB7E-4163-B59A-2854D6FF19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11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E4C2E42-7829-47BD-8429-31913CA7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B82362-0779-44E6-8E0D-23F4B7D29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6898CF-F125-4C49-A6DC-D6DA57E06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3DFFC-0C54-40F0-9C7C-64EA16F0A8C8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C428F0-0196-4053-B39C-EA9D3561B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CE4857-E0F3-4E87-AFCB-C6B140768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C9BBE-6D3F-410A-BCC1-00F9F6461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13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332151E-047A-4269-9B06-7223E32BC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422BE7-E3C1-4F3F-B190-2D1954E73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F5A3A8-A42D-4142-9EC7-A4404A41F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AEA8F-D74E-47A9-A764-FFDAEC416696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00F066-FD8D-4CFD-86A7-EDAB105CA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785C2E-FC1E-4E1E-A6DD-6B6A20EF0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56128-9FAF-4DF1-9E66-A511288496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9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B59231-2DE6-4CF5-A4D6-292FF1DD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C4E8C9-5AEB-4378-98C6-E37C4750F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3A8218-12C3-49F6-953E-37D17DA2D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55A77-14BF-4333-82CB-1092F04DE744}" type="datetimeFigureOut">
              <a:rPr lang="fr-FR" smtClean="0"/>
              <a:t>10/12/2019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5523A4-B71C-4A98-9D9B-E5BD3AF18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6FDB07-04B8-4747-BBFC-DD323B242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0E6C6-9ACA-45F6-9B17-814A2C34E1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24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3F09FB4-74E7-499E-BC9A-F2C0CCD62A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6158" y="421267"/>
            <a:ext cx="10515600" cy="765727"/>
          </a:xfrm>
        </p:spPr>
        <p:txBody>
          <a:bodyPr>
            <a:normAutofit/>
          </a:bodyPr>
          <a:lstStyle/>
          <a:p>
            <a:pPr algn="ctr"/>
            <a:r>
              <a:rPr lang="fr-FR" sz="2800" dirty="0">
                <a:latin typeface="Arial Black" panose="020B0A04020102020204" pitchFamily="34" charset="0"/>
              </a:rPr>
              <a:t>Passivation Sotchi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9321827-76CF-48D5-AFFE-FF0D0295759B}"/>
              </a:ext>
            </a:extLst>
          </p:cNvPr>
          <p:cNvGrpSpPr/>
          <p:nvPr/>
        </p:nvGrpSpPr>
        <p:grpSpPr>
          <a:xfrm>
            <a:off x="604704" y="341370"/>
            <a:ext cx="11202273" cy="868058"/>
            <a:chOff x="604704" y="341370"/>
            <a:chExt cx="11202273" cy="868058"/>
          </a:xfrm>
        </p:grpSpPr>
        <p:pic>
          <p:nvPicPr>
            <p:cNvPr id="11" name="Image 10" descr="Une image contenant texte, chemise&#10;&#10;Description générée automatiquement">
              <a:extLst>
                <a:ext uri="{FF2B5EF4-FFF2-40B4-BE49-F238E27FC236}">
                  <a16:creationId xmlns:a16="http://schemas.microsoft.com/office/drawing/2014/main" id="{E7293C0B-DAE9-468B-992B-98D1CF74D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5050" y="341370"/>
              <a:ext cx="831927" cy="868058"/>
            </a:xfrm>
            <a:prstGeom prst="rect">
              <a:avLst/>
            </a:prstGeom>
          </p:spPr>
        </p:pic>
        <p:pic>
          <p:nvPicPr>
            <p:cNvPr id="13" name="Image 12" descr="Une image contenant alimentation, signe&#10;&#10;Description générée automatiquement">
              <a:extLst>
                <a:ext uri="{FF2B5EF4-FFF2-40B4-BE49-F238E27FC236}">
                  <a16:creationId xmlns:a16="http://schemas.microsoft.com/office/drawing/2014/main" id="{191E6BFA-63BB-436B-9814-E208A1D65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704" y="421267"/>
              <a:ext cx="788161" cy="788161"/>
            </a:xfrm>
            <a:prstGeom prst="rect">
              <a:avLst/>
            </a:prstGeom>
          </p:spPr>
        </p:pic>
      </p:grp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1AD8A953-D7CA-42E8-B426-8FF18B78A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3078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fr-FR" sz="2000" b="1" dirty="0"/>
              <a:t>La zone matérialisée par les aéroports Anapa, Sotchi, </a:t>
            </a:r>
            <a:r>
              <a:rPr lang="fr-FR" sz="2000" b="1" dirty="0" err="1"/>
              <a:t>Maykopt</a:t>
            </a:r>
            <a:r>
              <a:rPr lang="fr-FR" sz="2000" b="1" dirty="0"/>
              <a:t> et Krasnodar est toujours au main de groupes rebelles voulant étendre leur hégémonie sur la Géorgie,</a:t>
            </a:r>
          </a:p>
          <a:p>
            <a:pPr algn="just"/>
            <a:r>
              <a:rPr lang="fr-FR" sz="2000" b="1" dirty="0"/>
              <a:t>L’OTAN via la 3rd et le 1 </a:t>
            </a:r>
            <a:r>
              <a:rPr lang="fr-FR" sz="2000" b="1" dirty="0" err="1"/>
              <a:t>vSQN</a:t>
            </a:r>
            <a:r>
              <a:rPr lang="fr-FR" sz="2000" b="1" dirty="0"/>
              <a:t> maintient une zone tampon démilitarisée au </a:t>
            </a:r>
            <a:r>
              <a:rPr lang="fr-FR" sz="2000" b="1" dirty="0" err="1"/>
              <a:t>norde</a:t>
            </a:r>
            <a:r>
              <a:rPr lang="fr-FR" sz="2000" b="1" dirty="0"/>
              <a:t> Sotchi,</a:t>
            </a:r>
          </a:p>
          <a:p>
            <a:pPr algn="just"/>
            <a:r>
              <a:rPr lang="fr-FR" sz="2000" b="1" dirty="0"/>
              <a:t>Les services de renseignement ont constaté la construction de hangar sur l’aéroport de Sotchi et la présence de quelques véhicules blindés,</a:t>
            </a:r>
          </a:p>
          <a:p>
            <a:pPr algn="just"/>
            <a:r>
              <a:rPr lang="fr-FR" sz="2000" b="1" dirty="0"/>
              <a:t>Le 1 </a:t>
            </a:r>
            <a:r>
              <a:rPr lang="fr-FR" sz="2000" b="1" dirty="0" err="1"/>
              <a:t>vSQN</a:t>
            </a:r>
            <a:r>
              <a:rPr lang="fr-FR" sz="2000" b="1" dirty="0"/>
              <a:t> a été mandaté pour détruire ces hangars et les véhicules,</a:t>
            </a:r>
          </a:p>
          <a:p>
            <a:pPr algn="just"/>
            <a:r>
              <a:rPr lang="fr-FR" sz="2000" b="1" dirty="0"/>
              <a:t>De même une photo circule sur les réseaux sociaux montrant une colonne de blindée qui descendrait vers Sotchi le long de la cote, une fois les hangars détruits le 1 </a:t>
            </a:r>
            <a:r>
              <a:rPr lang="fr-FR" sz="2000" b="1" dirty="0" err="1"/>
              <a:t>vSQN</a:t>
            </a:r>
            <a:r>
              <a:rPr lang="fr-FR" sz="2000" b="1" dirty="0"/>
              <a:t> remontra vers la ville de </a:t>
            </a:r>
            <a:r>
              <a:rPr lang="fr-FR" sz="2000" b="1" dirty="0" err="1"/>
              <a:t>Shahe</a:t>
            </a:r>
            <a:r>
              <a:rPr lang="fr-FR" sz="2000" b="1" dirty="0"/>
              <a:t> pour confirmer ou pas cette colonne, au cas où cette colonne est à moins de 40 nm, le 1vSQN pourra détruire les blindés,</a:t>
            </a:r>
          </a:p>
          <a:p>
            <a:pPr algn="just"/>
            <a:r>
              <a:rPr lang="fr-FR" sz="2000" b="1" dirty="0"/>
              <a:t>Autant sur Sotchi la présence menace A/A est improbable, la remontée le long de la côte pourrait provoquer des décollages de la chasse rebelle.</a:t>
            </a:r>
          </a:p>
        </p:txBody>
      </p:sp>
    </p:spTree>
    <p:extLst>
      <p:ext uri="{BB962C8B-B14F-4D97-AF65-F5344CB8AC3E}">
        <p14:creationId xmlns:p14="http://schemas.microsoft.com/office/powerpoint/2010/main" val="1844793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3F09FB4-74E7-499E-BC9A-F2C0CCD62A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6158" y="421267"/>
            <a:ext cx="10515600" cy="765727"/>
          </a:xfrm>
        </p:spPr>
        <p:txBody>
          <a:bodyPr>
            <a:normAutofit/>
          </a:bodyPr>
          <a:lstStyle/>
          <a:p>
            <a:pPr algn="ctr"/>
            <a:r>
              <a:rPr lang="fr-FR" sz="2800" dirty="0">
                <a:latin typeface="Arial Black" panose="020B0A04020102020204" pitchFamily="34" charset="0"/>
              </a:rPr>
              <a:t>Passivation Sotchi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9321827-76CF-48D5-AFFE-FF0D0295759B}"/>
              </a:ext>
            </a:extLst>
          </p:cNvPr>
          <p:cNvGrpSpPr/>
          <p:nvPr/>
        </p:nvGrpSpPr>
        <p:grpSpPr>
          <a:xfrm>
            <a:off x="604704" y="341370"/>
            <a:ext cx="11202273" cy="868058"/>
            <a:chOff x="604704" y="341370"/>
            <a:chExt cx="11202273" cy="868058"/>
          </a:xfrm>
        </p:grpSpPr>
        <p:pic>
          <p:nvPicPr>
            <p:cNvPr id="11" name="Image 10" descr="Une image contenant texte, chemise&#10;&#10;Description générée automatiquement">
              <a:extLst>
                <a:ext uri="{FF2B5EF4-FFF2-40B4-BE49-F238E27FC236}">
                  <a16:creationId xmlns:a16="http://schemas.microsoft.com/office/drawing/2014/main" id="{E7293C0B-DAE9-468B-992B-98D1CF74D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5050" y="341370"/>
              <a:ext cx="831927" cy="868058"/>
            </a:xfrm>
            <a:prstGeom prst="rect">
              <a:avLst/>
            </a:prstGeom>
          </p:spPr>
        </p:pic>
        <p:pic>
          <p:nvPicPr>
            <p:cNvPr id="13" name="Image 12" descr="Une image contenant alimentation, signe&#10;&#10;Description générée automatiquement">
              <a:extLst>
                <a:ext uri="{FF2B5EF4-FFF2-40B4-BE49-F238E27FC236}">
                  <a16:creationId xmlns:a16="http://schemas.microsoft.com/office/drawing/2014/main" id="{191E6BFA-63BB-436B-9814-E208A1D65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704" y="421267"/>
              <a:ext cx="788161" cy="788161"/>
            </a:xfrm>
            <a:prstGeom prst="rect">
              <a:avLst/>
            </a:prstGeom>
          </p:spPr>
        </p:pic>
      </p:grp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1AD8A953-D7CA-42E8-B426-8FF18B78A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3040" y="6134924"/>
            <a:ext cx="3804441" cy="462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i="1" dirty="0"/>
              <a:t>Hangars sur l’aéroport de Sotchi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158FC2-2AFE-4166-BAAA-3F93C3B29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486" y="1209428"/>
            <a:ext cx="7762212" cy="4696065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0BD4EAE-4A22-4467-BEC0-2DEA6E65C82F}"/>
              </a:ext>
            </a:extLst>
          </p:cNvPr>
          <p:cNvCxnSpPr/>
          <p:nvPr/>
        </p:nvCxnSpPr>
        <p:spPr>
          <a:xfrm>
            <a:off x="6149634" y="2546977"/>
            <a:ext cx="592594" cy="3767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F3E1859-C698-4583-9110-98EBF8F6CBF5}"/>
              </a:ext>
            </a:extLst>
          </p:cNvPr>
          <p:cNvSpPr txBox="1"/>
          <p:nvPr/>
        </p:nvSpPr>
        <p:spPr>
          <a:xfrm>
            <a:off x="5333774" y="2132880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  <a:r>
              <a:rPr lang="fr-FR" sz="1100" b="1" dirty="0">
                <a:solidFill>
                  <a:srgbClr val="FF0000"/>
                </a:solidFill>
              </a:rPr>
              <a:t>4 hangars à détruire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52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3F09FB4-74E7-499E-BC9A-F2C0CCD62A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6158" y="421267"/>
            <a:ext cx="10515600" cy="765727"/>
          </a:xfrm>
        </p:spPr>
        <p:txBody>
          <a:bodyPr>
            <a:normAutofit/>
          </a:bodyPr>
          <a:lstStyle/>
          <a:p>
            <a:pPr algn="ctr"/>
            <a:r>
              <a:rPr lang="fr-FR" sz="2800" dirty="0">
                <a:latin typeface="Arial Black" panose="020B0A04020102020204" pitchFamily="34" charset="0"/>
              </a:rPr>
              <a:t>Passivation Sotchi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9321827-76CF-48D5-AFFE-FF0D0295759B}"/>
              </a:ext>
            </a:extLst>
          </p:cNvPr>
          <p:cNvGrpSpPr/>
          <p:nvPr/>
        </p:nvGrpSpPr>
        <p:grpSpPr>
          <a:xfrm>
            <a:off x="604704" y="341370"/>
            <a:ext cx="11202273" cy="868058"/>
            <a:chOff x="604704" y="341370"/>
            <a:chExt cx="11202273" cy="868058"/>
          </a:xfrm>
        </p:grpSpPr>
        <p:pic>
          <p:nvPicPr>
            <p:cNvPr id="11" name="Image 10" descr="Une image contenant texte, chemise&#10;&#10;Description générée automatiquement">
              <a:extLst>
                <a:ext uri="{FF2B5EF4-FFF2-40B4-BE49-F238E27FC236}">
                  <a16:creationId xmlns:a16="http://schemas.microsoft.com/office/drawing/2014/main" id="{E7293C0B-DAE9-468B-992B-98D1CF74D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5050" y="341370"/>
              <a:ext cx="831927" cy="868058"/>
            </a:xfrm>
            <a:prstGeom prst="rect">
              <a:avLst/>
            </a:prstGeom>
          </p:spPr>
        </p:pic>
        <p:pic>
          <p:nvPicPr>
            <p:cNvPr id="13" name="Image 12" descr="Une image contenant alimentation, signe&#10;&#10;Description générée automatiquement">
              <a:extLst>
                <a:ext uri="{FF2B5EF4-FFF2-40B4-BE49-F238E27FC236}">
                  <a16:creationId xmlns:a16="http://schemas.microsoft.com/office/drawing/2014/main" id="{191E6BFA-63BB-436B-9814-E208A1D65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704" y="421267"/>
              <a:ext cx="788161" cy="788161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A4F16C09-76BA-4D45-B8ED-F804439BF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575" y="1833562"/>
            <a:ext cx="9848850" cy="3190875"/>
          </a:xfrm>
          <a:prstGeom prst="rect">
            <a:avLst/>
          </a:prstGeom>
        </p:spPr>
      </p:pic>
      <p:sp>
        <p:nvSpPr>
          <p:cNvPr id="8" name="Espace réservé du contenu 9">
            <a:extLst>
              <a:ext uri="{FF2B5EF4-FFF2-40B4-BE49-F238E27FC236}">
                <a16:creationId xmlns:a16="http://schemas.microsoft.com/office/drawing/2014/main" id="{3FCDD3F8-584B-4AC9-A826-ADB891346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78065" y="5417402"/>
            <a:ext cx="3804441" cy="462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i="1" dirty="0"/>
              <a:t>Véhicules sur l’aéroport de Sotchi</a:t>
            </a:r>
          </a:p>
        </p:txBody>
      </p:sp>
    </p:spTree>
    <p:extLst>
      <p:ext uri="{BB962C8B-B14F-4D97-AF65-F5344CB8AC3E}">
        <p14:creationId xmlns:p14="http://schemas.microsoft.com/office/powerpoint/2010/main" val="643261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3F09FB4-74E7-499E-BC9A-F2C0CCD62A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6158" y="421267"/>
            <a:ext cx="10515600" cy="765727"/>
          </a:xfrm>
        </p:spPr>
        <p:txBody>
          <a:bodyPr>
            <a:normAutofit/>
          </a:bodyPr>
          <a:lstStyle/>
          <a:p>
            <a:pPr algn="ctr"/>
            <a:r>
              <a:rPr lang="fr-FR" sz="2800" dirty="0">
                <a:latin typeface="Arial Black" panose="020B0A04020102020204" pitchFamily="34" charset="0"/>
              </a:rPr>
              <a:t>Passivation Sotchi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9321827-76CF-48D5-AFFE-FF0D0295759B}"/>
              </a:ext>
            </a:extLst>
          </p:cNvPr>
          <p:cNvGrpSpPr/>
          <p:nvPr/>
        </p:nvGrpSpPr>
        <p:grpSpPr>
          <a:xfrm>
            <a:off x="604704" y="341370"/>
            <a:ext cx="11202273" cy="868058"/>
            <a:chOff x="604704" y="341370"/>
            <a:chExt cx="11202273" cy="868058"/>
          </a:xfrm>
        </p:grpSpPr>
        <p:pic>
          <p:nvPicPr>
            <p:cNvPr id="11" name="Image 10" descr="Une image contenant texte, chemise&#10;&#10;Description générée automatiquement">
              <a:extLst>
                <a:ext uri="{FF2B5EF4-FFF2-40B4-BE49-F238E27FC236}">
                  <a16:creationId xmlns:a16="http://schemas.microsoft.com/office/drawing/2014/main" id="{E7293C0B-DAE9-468B-992B-98D1CF74D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5050" y="341370"/>
              <a:ext cx="831927" cy="868058"/>
            </a:xfrm>
            <a:prstGeom prst="rect">
              <a:avLst/>
            </a:prstGeom>
          </p:spPr>
        </p:pic>
        <p:pic>
          <p:nvPicPr>
            <p:cNvPr id="13" name="Image 12" descr="Une image contenant alimentation, signe&#10;&#10;Description générée automatiquement">
              <a:extLst>
                <a:ext uri="{FF2B5EF4-FFF2-40B4-BE49-F238E27FC236}">
                  <a16:creationId xmlns:a16="http://schemas.microsoft.com/office/drawing/2014/main" id="{191E6BFA-63BB-436B-9814-E208A1D65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704" y="421267"/>
              <a:ext cx="788161" cy="788161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7ED5505-C4A4-4A3C-88C2-6818EE36A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049" y="1462315"/>
            <a:ext cx="9570458" cy="3799937"/>
          </a:xfrm>
          <a:prstGeom prst="rect">
            <a:avLst/>
          </a:prstGeom>
        </p:spPr>
      </p:pic>
      <p:sp>
        <p:nvSpPr>
          <p:cNvPr id="8" name="Espace réservé du contenu 9">
            <a:extLst>
              <a:ext uri="{FF2B5EF4-FFF2-40B4-BE49-F238E27FC236}">
                <a16:creationId xmlns:a16="http://schemas.microsoft.com/office/drawing/2014/main" id="{E7C32747-D4B7-4285-9AD4-70F2DF821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2121" y="5515139"/>
            <a:ext cx="1983490" cy="462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i="1" dirty="0"/>
              <a:t>Convoi à repérer</a:t>
            </a:r>
          </a:p>
        </p:txBody>
      </p:sp>
    </p:spTree>
    <p:extLst>
      <p:ext uri="{BB962C8B-B14F-4D97-AF65-F5344CB8AC3E}">
        <p14:creationId xmlns:p14="http://schemas.microsoft.com/office/powerpoint/2010/main" val="185398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3F09FB4-74E7-499E-BC9A-F2C0CCD62A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6158" y="421267"/>
            <a:ext cx="10515600" cy="765727"/>
          </a:xfrm>
        </p:spPr>
        <p:txBody>
          <a:bodyPr>
            <a:normAutofit/>
          </a:bodyPr>
          <a:lstStyle/>
          <a:p>
            <a:pPr algn="ctr"/>
            <a:r>
              <a:rPr lang="fr-FR" sz="2800" dirty="0">
                <a:latin typeface="Arial Black" panose="020B0A04020102020204" pitchFamily="34" charset="0"/>
              </a:rPr>
              <a:t>Passivation Sotchi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9321827-76CF-48D5-AFFE-FF0D0295759B}"/>
              </a:ext>
            </a:extLst>
          </p:cNvPr>
          <p:cNvGrpSpPr/>
          <p:nvPr/>
        </p:nvGrpSpPr>
        <p:grpSpPr>
          <a:xfrm>
            <a:off x="604704" y="341370"/>
            <a:ext cx="11202273" cy="868058"/>
            <a:chOff x="604704" y="341370"/>
            <a:chExt cx="11202273" cy="868058"/>
          </a:xfrm>
        </p:grpSpPr>
        <p:pic>
          <p:nvPicPr>
            <p:cNvPr id="11" name="Image 10" descr="Une image contenant texte, chemise&#10;&#10;Description générée automatiquement">
              <a:extLst>
                <a:ext uri="{FF2B5EF4-FFF2-40B4-BE49-F238E27FC236}">
                  <a16:creationId xmlns:a16="http://schemas.microsoft.com/office/drawing/2014/main" id="{E7293C0B-DAE9-468B-992B-98D1CF74D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5050" y="341370"/>
              <a:ext cx="831927" cy="868058"/>
            </a:xfrm>
            <a:prstGeom prst="rect">
              <a:avLst/>
            </a:prstGeom>
          </p:spPr>
        </p:pic>
        <p:pic>
          <p:nvPicPr>
            <p:cNvPr id="13" name="Image 12" descr="Une image contenant alimentation, signe&#10;&#10;Description générée automatiquement">
              <a:extLst>
                <a:ext uri="{FF2B5EF4-FFF2-40B4-BE49-F238E27FC236}">
                  <a16:creationId xmlns:a16="http://schemas.microsoft.com/office/drawing/2014/main" id="{191E6BFA-63BB-436B-9814-E208A1D65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704" y="421267"/>
              <a:ext cx="788161" cy="788161"/>
            </a:xfrm>
            <a:prstGeom prst="rect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EC0B63E6-FF5D-4673-ABE2-67C8EAEF2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890" y="1186994"/>
            <a:ext cx="7970134" cy="5023313"/>
          </a:xfrm>
          <a:prstGeom prst="rect">
            <a:avLst/>
          </a:prstGeom>
        </p:spPr>
      </p:pic>
      <p:sp>
        <p:nvSpPr>
          <p:cNvPr id="12" name="Espace réservé du contenu 9">
            <a:extLst>
              <a:ext uri="{FF2B5EF4-FFF2-40B4-BE49-F238E27FC236}">
                <a16:creationId xmlns:a16="http://schemas.microsoft.com/office/drawing/2014/main" id="{14EFDF5E-600A-4A78-9842-1EF781F1B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20983" y="6314447"/>
            <a:ext cx="3916614" cy="46233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sz="2000" b="1" i="1" dirty="0" err="1"/>
              <a:t>Bulleyes</a:t>
            </a:r>
            <a:r>
              <a:rPr lang="fr-FR" sz="2000" b="1" i="1" dirty="0"/>
              <a:t> sur WP1 sur Aéroport de Sotchi</a:t>
            </a:r>
          </a:p>
        </p:txBody>
      </p:sp>
    </p:spTree>
    <p:extLst>
      <p:ext uri="{BB962C8B-B14F-4D97-AF65-F5344CB8AC3E}">
        <p14:creationId xmlns:p14="http://schemas.microsoft.com/office/powerpoint/2010/main" val="2876056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3F09FB4-74E7-499E-BC9A-F2C0CCD62A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6158" y="421267"/>
            <a:ext cx="10515600" cy="765727"/>
          </a:xfrm>
        </p:spPr>
        <p:txBody>
          <a:bodyPr>
            <a:normAutofit/>
          </a:bodyPr>
          <a:lstStyle/>
          <a:p>
            <a:pPr algn="ctr"/>
            <a:r>
              <a:rPr lang="fr-FR" sz="2800" dirty="0">
                <a:latin typeface="Arial Black" panose="020B0A04020102020204" pitchFamily="34" charset="0"/>
              </a:rPr>
              <a:t>Passivation Sotchi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9321827-76CF-48D5-AFFE-FF0D0295759B}"/>
              </a:ext>
            </a:extLst>
          </p:cNvPr>
          <p:cNvGrpSpPr/>
          <p:nvPr/>
        </p:nvGrpSpPr>
        <p:grpSpPr>
          <a:xfrm>
            <a:off x="604704" y="341370"/>
            <a:ext cx="11202273" cy="868058"/>
            <a:chOff x="604704" y="341370"/>
            <a:chExt cx="11202273" cy="868058"/>
          </a:xfrm>
        </p:grpSpPr>
        <p:pic>
          <p:nvPicPr>
            <p:cNvPr id="11" name="Image 10" descr="Une image contenant texte, chemise&#10;&#10;Description générée automatiquement">
              <a:extLst>
                <a:ext uri="{FF2B5EF4-FFF2-40B4-BE49-F238E27FC236}">
                  <a16:creationId xmlns:a16="http://schemas.microsoft.com/office/drawing/2014/main" id="{E7293C0B-DAE9-468B-992B-98D1CF74D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5050" y="341370"/>
              <a:ext cx="831927" cy="868058"/>
            </a:xfrm>
            <a:prstGeom prst="rect">
              <a:avLst/>
            </a:prstGeom>
          </p:spPr>
        </p:pic>
        <p:pic>
          <p:nvPicPr>
            <p:cNvPr id="13" name="Image 12" descr="Une image contenant alimentation, signe&#10;&#10;Description générée automatiquement">
              <a:extLst>
                <a:ext uri="{FF2B5EF4-FFF2-40B4-BE49-F238E27FC236}">
                  <a16:creationId xmlns:a16="http://schemas.microsoft.com/office/drawing/2014/main" id="{191E6BFA-63BB-436B-9814-E208A1D65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704" y="421267"/>
              <a:ext cx="788161" cy="788161"/>
            </a:xfrm>
            <a:prstGeom prst="rect">
              <a:avLst/>
            </a:prstGeom>
          </p:spPr>
        </p:pic>
      </p:grpSp>
      <p:sp>
        <p:nvSpPr>
          <p:cNvPr id="8" name="Espace réservé du contenu 9">
            <a:extLst>
              <a:ext uri="{FF2B5EF4-FFF2-40B4-BE49-F238E27FC236}">
                <a16:creationId xmlns:a16="http://schemas.microsoft.com/office/drawing/2014/main" id="{3BB09E64-80B1-447E-8670-A6B93A5BD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3078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fr-FR" sz="2000" b="1" dirty="0"/>
              <a:t>Fréquence :</a:t>
            </a:r>
          </a:p>
          <a:p>
            <a:pPr lvl="1" algn="just"/>
            <a:r>
              <a:rPr lang="fr-FR" sz="1600" b="1" dirty="0" err="1"/>
              <a:t>Stinger</a:t>
            </a:r>
            <a:r>
              <a:rPr lang="fr-FR" sz="1600" b="1" dirty="0"/>
              <a:t> : U10,</a:t>
            </a:r>
          </a:p>
          <a:p>
            <a:pPr lvl="1" algn="just"/>
            <a:r>
              <a:rPr lang="fr-FR" sz="1600" b="1" dirty="0"/>
              <a:t>Cobra : U11,</a:t>
            </a:r>
          </a:p>
          <a:p>
            <a:pPr lvl="1" algn="just"/>
            <a:r>
              <a:rPr lang="fr-FR" sz="1600" b="1" dirty="0" err="1"/>
              <a:t>Tactical</a:t>
            </a:r>
            <a:r>
              <a:rPr lang="fr-FR" sz="1600" b="1" dirty="0"/>
              <a:t> Overlord : V9 119,500 MHz,</a:t>
            </a:r>
          </a:p>
          <a:p>
            <a:pPr lvl="1" algn="just"/>
            <a:r>
              <a:rPr lang="fr-FR" sz="1600" b="1" dirty="0"/>
              <a:t>Ravito Texaco : V11 138,400, TCN 41X.</a:t>
            </a:r>
          </a:p>
          <a:p>
            <a:pPr lvl="1" algn="just"/>
            <a:r>
              <a:rPr lang="fr-FR" sz="1600" b="1" dirty="0"/>
              <a:t>Senaki Auto Info V2,</a:t>
            </a:r>
          </a:p>
          <a:p>
            <a:pPr lvl="1" algn="just"/>
            <a:r>
              <a:rPr lang="fr-FR" sz="1600" b="1" dirty="0" err="1"/>
              <a:t>Sukhumi</a:t>
            </a:r>
            <a:r>
              <a:rPr lang="fr-FR" sz="1600" b="1" dirty="0"/>
              <a:t>  Auto info V3.</a:t>
            </a:r>
          </a:p>
          <a:p>
            <a:pPr algn="just"/>
            <a:r>
              <a:rPr lang="fr-FR" sz="2000" b="1" dirty="0"/>
              <a:t>Menaces A/A :</a:t>
            </a:r>
          </a:p>
          <a:p>
            <a:pPr lvl="1" algn="just"/>
            <a:r>
              <a:rPr lang="fr-FR" sz="1600" b="1" dirty="0"/>
              <a:t>M21B,</a:t>
            </a:r>
          </a:p>
          <a:p>
            <a:pPr lvl="1" algn="just"/>
            <a:r>
              <a:rPr lang="fr-FR" sz="1600" b="1" dirty="0"/>
              <a:t>M29A,</a:t>
            </a:r>
          </a:p>
          <a:p>
            <a:pPr lvl="1" algn="just"/>
            <a:r>
              <a:rPr lang="fr-FR" sz="1600" b="1" dirty="0"/>
              <a:t>Peu d’armement moderne.</a:t>
            </a:r>
          </a:p>
          <a:p>
            <a:pPr algn="just"/>
            <a:r>
              <a:rPr lang="fr-FR" sz="2000" b="1" dirty="0"/>
              <a:t>Menace AAA :</a:t>
            </a:r>
          </a:p>
          <a:p>
            <a:pPr lvl="1" algn="just"/>
            <a:r>
              <a:rPr lang="fr-FR" sz="1600" b="1" dirty="0" err="1"/>
              <a:t>Shilka</a:t>
            </a:r>
            <a:r>
              <a:rPr lang="fr-FR" sz="1600" b="1" dirty="0"/>
              <a:t> et ZU monté sur URAL,</a:t>
            </a:r>
          </a:p>
          <a:p>
            <a:pPr lvl="1" algn="just"/>
            <a:r>
              <a:rPr lang="fr-FR" sz="1600" b="1" dirty="0"/>
              <a:t>Zone SA11 à éviter.</a:t>
            </a:r>
          </a:p>
          <a:p>
            <a:pPr lvl="1" algn="just"/>
            <a:endParaRPr lang="fr-FR" sz="16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00DE69-C10A-44DE-BF04-156E44E31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252" y="1330393"/>
            <a:ext cx="2427924" cy="4261967"/>
          </a:xfrm>
          <a:prstGeom prst="rect">
            <a:avLst/>
          </a:prstGeom>
        </p:spPr>
      </p:pic>
      <p:sp>
        <p:nvSpPr>
          <p:cNvPr id="9" name="Espace réservé du contenu 9">
            <a:extLst>
              <a:ext uri="{FF2B5EF4-FFF2-40B4-BE49-F238E27FC236}">
                <a16:creationId xmlns:a16="http://schemas.microsoft.com/office/drawing/2014/main" id="{C65AF0CC-5456-4CCF-8AFE-5046CAA0C073}"/>
              </a:ext>
            </a:extLst>
          </p:cNvPr>
          <p:cNvSpPr txBox="1">
            <a:spLocks/>
          </p:cNvSpPr>
          <p:nvPr/>
        </p:nvSpPr>
        <p:spPr>
          <a:xfrm>
            <a:off x="8969688" y="5714626"/>
            <a:ext cx="802226" cy="462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b="1" i="1" dirty="0"/>
              <a:t>MTO</a:t>
            </a:r>
          </a:p>
        </p:txBody>
      </p:sp>
    </p:spTree>
    <p:extLst>
      <p:ext uri="{BB962C8B-B14F-4D97-AF65-F5344CB8AC3E}">
        <p14:creationId xmlns:p14="http://schemas.microsoft.com/office/powerpoint/2010/main" val="20581029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275</Words>
  <Application>Microsoft Office PowerPoint</Application>
  <PresentationFormat>Grand écran</PresentationFormat>
  <Paragraphs>32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6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Thème Office</vt:lpstr>
      <vt:lpstr>4_Conception personnalisée</vt:lpstr>
      <vt:lpstr>3_Conception personnalisée</vt:lpstr>
      <vt:lpstr>2_Conception personnalisée</vt:lpstr>
      <vt:lpstr>1_Conception personnalisée</vt:lpstr>
      <vt:lpstr>Conception personnalisée</vt:lpstr>
      <vt:lpstr>Passivation Sotchi</vt:lpstr>
      <vt:lpstr>Passivation Sotchi</vt:lpstr>
      <vt:lpstr>Passivation Sotchi</vt:lpstr>
      <vt:lpstr>Passivation Sotchi</vt:lpstr>
      <vt:lpstr>Passivation Sotchi</vt:lpstr>
      <vt:lpstr>Passivation Sotchi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Utilisation des MFCD, Principes.</dc:title>
  <dc:creator>Eric FREMEAUX</dc:creator>
  <cp:lastModifiedBy>Eric FREMEAUX</cp:lastModifiedBy>
  <cp:revision>46</cp:revision>
  <dcterms:created xsi:type="dcterms:W3CDTF">2019-11-16T21:41:21Z</dcterms:created>
  <dcterms:modified xsi:type="dcterms:W3CDTF">2019-12-10T00:07:24Z</dcterms:modified>
</cp:coreProperties>
</file>