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73" r:id="rId13"/>
    <p:sldId id="274" r:id="rId14"/>
    <p:sldId id="275" r:id="rId15"/>
    <p:sldId id="276" r:id="rId16"/>
    <p:sldId id="277" r:id="rId17"/>
    <p:sldId id="272" r:id="rId18"/>
    <p:sldId id="270" r:id="rId19"/>
    <p:sldId id="267" r:id="rId20"/>
    <p:sldId id="278" r:id="rId21"/>
    <p:sldId id="271" r:id="rId22"/>
    <p:sldId id="268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B1CE48-74A8-42CA-BDF3-F381BC68A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19F5F1-474C-4ECE-A37A-F528BD739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5EE22B-2593-4498-840F-349593651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A6B-CBB5-4299-A519-C9ADF72C2241}" type="datetimeFigureOut">
              <a:rPr lang="fr-FR" smtClean="0"/>
              <a:t>06/02/2020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AE557C-F3F2-4AC0-84DE-03E4F8F0F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C22875-5A08-4252-97B1-3C247B3AB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47E4-5A99-4911-9E04-7CC5A35A6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3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D44194-C911-4BE0-AD76-A2FBCF6F8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C112F40-C4DA-4AD7-8A87-5F1B709C1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6694DF-AD19-43E0-888F-6D4EDB03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A6B-CBB5-4299-A519-C9ADF72C2241}" type="datetimeFigureOut">
              <a:rPr lang="fr-FR" smtClean="0"/>
              <a:t>06/02/2020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1FC4E3-A359-4915-A293-A08D5F899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D5A611-38D5-4B49-AAFB-1C9A9552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47E4-5A99-4911-9E04-7CC5A35A6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76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B3690AB-D811-474B-AD07-97E4D47E25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DC25823-959D-4455-8664-B4287B9BD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850472-E739-41AD-B721-8B1723BEE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A6B-CBB5-4299-A519-C9ADF72C2241}" type="datetimeFigureOut">
              <a:rPr lang="fr-FR" smtClean="0"/>
              <a:t>06/02/2020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8C1268-4BEE-46DD-AE71-4ADAC5FE1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4169AD-55DA-44A7-8587-AAEC126B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47E4-5A99-4911-9E04-7CC5A35A6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17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19F0C34-7FCD-4136-82C3-DC212CC817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2" y="3814"/>
            <a:ext cx="10898155" cy="6854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9714637-5C59-4110-B614-D238042BC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EE51C8-8E36-47C3-81E7-674B8CAB9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646" y="1339519"/>
            <a:ext cx="10515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BA81C1-6905-4585-9499-16C67B0B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A6B-CBB5-4299-A519-C9ADF72C2241}" type="datetimeFigureOut">
              <a:rPr lang="fr-FR" smtClean="0"/>
              <a:t>06/02/2020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990E91-7CCA-4A01-A846-D6320B93A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7D5AFA-AECA-4F57-B840-C34F7B2E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47E4-5A99-4911-9E04-7CC5A35A6FCE}" type="slidenum">
              <a:rPr lang="fr-FR" smtClean="0"/>
              <a:t>‹N°›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9279CF6-D366-42FB-BA54-17A19B0C01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11" y="136525"/>
            <a:ext cx="956600" cy="110107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238143D-A685-4585-B914-29CAE1B3DB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9" y="5200642"/>
            <a:ext cx="2926085" cy="164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5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F2EEAD-68FA-45BA-9606-35D0E2CC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D27E86-6696-4317-969A-3EE151007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989502-9A94-4FE3-B5D7-8001D1455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A6B-CBB5-4299-A519-C9ADF72C2241}" type="datetimeFigureOut">
              <a:rPr lang="fr-FR" smtClean="0"/>
              <a:t>06/02/2020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6DC6BB-C80A-4A9C-B538-0C91126E1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1E61A3-9D11-4B32-92F3-2ACE7FE6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47E4-5A99-4911-9E04-7CC5A35A6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7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06E4C4-FD04-406F-9745-244AD92F5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95AB1E1-533D-4827-9858-6E068285A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949E53-54BE-489C-8595-649F8ABA8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097671-CA39-4AB6-9D33-75D79841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A6B-CBB5-4299-A519-C9ADF72C2241}" type="datetimeFigureOut">
              <a:rPr lang="fr-FR" smtClean="0"/>
              <a:t>06/02/2020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0F6FE73-639D-4F03-BB0E-CA5B8766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B116B8-A156-499F-95E6-8E9BD763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47E4-5A99-4911-9E04-7CC5A35A6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61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E811FF-A268-43DA-B495-1B5189839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75BAF1-9447-48F0-8580-124BDE102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2805505-12C3-4AD3-9163-183DF1388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7F0B81B-7534-4D23-BA14-F0F8825E1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C81B2E0-5549-47A5-9341-E90C6A957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4B94487-B24B-4178-BE6F-1D6B0FFC3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A6B-CBB5-4299-A519-C9ADF72C2241}" type="datetimeFigureOut">
              <a:rPr lang="fr-FR" smtClean="0"/>
              <a:t>06/02/2020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E8BD87E-9FD0-46DA-8666-2133DDEE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1576874-CE43-4E5A-8210-C06105D14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47E4-5A99-4911-9E04-7CC5A35A6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945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CAB2F1-CDDC-4E28-A9FC-B6BC40CDB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4A7B045-7221-46A1-ACBB-4C1A03047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A6B-CBB5-4299-A519-C9ADF72C2241}" type="datetimeFigureOut">
              <a:rPr lang="fr-FR" smtClean="0"/>
              <a:t>06/02/2020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0D7E61C-27C7-421D-A4BF-DCBE30F6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8F3258-7277-45CF-AE99-0DC433382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47E4-5A99-4911-9E04-7CC5A35A6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42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bg>
      <p:bgPr>
        <a:gradFill>
          <a:gsLst>
            <a:gs pos="0">
              <a:schemeClr val="accent2">
                <a:lumMod val="75000"/>
              </a:schemeClr>
            </a:gs>
            <a:gs pos="59000">
              <a:schemeClr val="accent1">
                <a:lumMod val="45000"/>
                <a:lumOff val="55000"/>
              </a:schemeClr>
            </a:gs>
            <a:gs pos="80000">
              <a:schemeClr val="accent1">
                <a:lumMod val="45000"/>
                <a:lumOff val="55000"/>
              </a:schemeClr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8A05E85-851C-4F27-8DEE-A91453DEF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A6B-CBB5-4299-A519-C9ADF72C2241}" type="datetimeFigureOut">
              <a:rPr lang="fr-FR" smtClean="0"/>
              <a:t>06/02/2020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C247B25-F9CA-47B0-9AC8-EEAB1135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ABAD8B-BA4E-4E7C-AED7-320978EF0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47E4-5A99-4911-9E04-7CC5A35A6FCE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4DFC3BB-F539-43CE-BAC9-A6F6D3EADB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0" y="5898513"/>
            <a:ext cx="775218" cy="77521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AAA481-BBBD-488C-9CD0-2E2413EDCF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2" y="276484"/>
            <a:ext cx="956600" cy="11010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FBA1C7-0ECA-4A66-984A-76F4B5B03C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843" y="5075552"/>
            <a:ext cx="2926085" cy="164592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9CAB60D-22E5-45A9-AB5D-49589C13D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725" y="276484"/>
            <a:ext cx="8562975" cy="13001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188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DF50FB-59F3-42D4-957C-398CF849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828AFE-054C-40D7-BAAD-E75FE950A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6520B23-C6CC-4408-905D-9050490CF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B302124-4758-46F9-8940-F5D1E1B46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A6B-CBB5-4299-A519-C9ADF72C2241}" type="datetimeFigureOut">
              <a:rPr lang="fr-FR" smtClean="0"/>
              <a:t>06/02/2020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42DC13-48E5-48FD-B395-6430ACF50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08034A-8531-4018-B034-0757C9DE2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47E4-5A99-4911-9E04-7CC5A35A6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22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7496AE-2C99-4CD5-8936-BD1A195DE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F79764B-F9DE-4513-851F-613F58E4D5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9FC138D-BE9A-4EC3-BD06-6B04EEA2D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F138A8-D9F3-4CB2-89C8-73A6ACAF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A6B-CBB5-4299-A519-C9ADF72C2241}" type="datetimeFigureOut">
              <a:rPr lang="fr-FR" smtClean="0"/>
              <a:t>06/02/2020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130079-324B-4591-9706-DFB93A120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7AAF9C-B3E4-4C4B-A8B5-4ED7D6AC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347E4-5A99-4911-9E04-7CC5A35A6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0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FBA2DD-A03C-4E60-9C4C-A84D4097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1F42DD-ADB3-49E2-B704-BC52710A9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C1A763-FC02-4637-A272-48D1665C4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CDA6B-CBB5-4299-A519-C9ADF72C2241}" type="datetimeFigureOut">
              <a:rPr lang="fr-FR" smtClean="0"/>
              <a:t>06/02/2020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671C93-8D55-45A0-A173-154E9516D8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E97509-A491-432B-A251-044981E23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347E4-5A99-4911-9E04-7CC5A35A6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31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75000"/>
              </a:schemeClr>
            </a:gs>
            <a:gs pos="59000">
              <a:schemeClr val="accent1">
                <a:lumMod val="45000"/>
                <a:lumOff val="55000"/>
              </a:schemeClr>
            </a:gs>
            <a:gs pos="80000">
              <a:schemeClr val="accent1">
                <a:lumMod val="45000"/>
                <a:lumOff val="55000"/>
              </a:schemeClr>
            </a:gs>
            <a:gs pos="100000">
              <a:schemeClr val="bg2">
                <a:lumMod val="2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B57304F-5BAB-4DDE-80E1-5D770D20D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D1C91A9-F5F7-4E98-90B0-A18915C26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71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DA899C-27B4-4049-A745-6244CB63A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857C2F-28C9-41D0-A4EE-5918C02B7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432" y="12699"/>
            <a:ext cx="5133975" cy="6845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EC32FE3-8749-4504-A638-0C804CDD0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89" y="1964707"/>
            <a:ext cx="2248734" cy="14642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3591E5-13A7-4195-9F2F-CEB62DD94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69" y="3429000"/>
            <a:ext cx="5133975" cy="38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AA2F97-D796-495C-B3EF-1F1917810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B6C16C-4218-426C-924F-7253D4176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15" y="819562"/>
            <a:ext cx="9661410" cy="4762087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320E1737-F4E6-467D-9EEF-C33AE9CE60A1}"/>
              </a:ext>
            </a:extLst>
          </p:cNvPr>
          <p:cNvSpPr/>
          <p:nvPr/>
        </p:nvSpPr>
        <p:spPr>
          <a:xfrm>
            <a:off x="4657725" y="3124200"/>
            <a:ext cx="419100" cy="466725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1FF563F-7CFE-4B9F-9EE1-3B5357D56127}"/>
              </a:ext>
            </a:extLst>
          </p:cNvPr>
          <p:cNvCxnSpPr/>
          <p:nvPr/>
        </p:nvCxnSpPr>
        <p:spPr>
          <a:xfrm flipV="1">
            <a:off x="4067175" y="3590925"/>
            <a:ext cx="714375" cy="24475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B2ED6724-9849-43A8-83FD-9B72922C7B3C}"/>
              </a:ext>
            </a:extLst>
          </p:cNvPr>
          <p:cNvSpPr txBox="1"/>
          <p:nvPr/>
        </p:nvSpPr>
        <p:spPr>
          <a:xfrm>
            <a:off x="2657475" y="6038438"/>
            <a:ext cx="2667000" cy="646331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C000"/>
                </a:solidFill>
              </a:rPr>
              <a:t>Transport de munitions</a:t>
            </a:r>
          </a:p>
          <a:p>
            <a:pPr algn="ctr"/>
            <a:r>
              <a:rPr lang="fr-FR" dirty="0" err="1">
                <a:solidFill>
                  <a:srgbClr val="FFC000"/>
                </a:solidFill>
              </a:rPr>
              <a:t>Cottonwood</a:t>
            </a:r>
            <a:endParaRPr lang="fr-F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89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C79C2F-BDE0-45E8-9A4B-0EB12E99D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STRIKE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50896E-72E7-4940-B33E-DD2839E73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6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ECDF7-A35E-4056-A683-79AE17083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4DB948-2B30-4675-9A06-FC546A671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C182A5-8F65-43FD-BF19-FD9C3055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4B5031-10C6-4AD2-A232-406A3A7C7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1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13254E-0612-47D5-9E44-02C4BB98D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C5672E-C9B1-4EE5-945F-BFDCF8D53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0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F54B29-C3EB-4F9F-9F09-0C9FFC12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1C133E-22C6-4D74-ABE9-9C175DB3D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8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6141F5-E855-420A-9D20-82D8D2FC9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B11EFC-F406-4F5E-B199-730F34333498}"/>
              </a:ext>
            </a:extLst>
          </p:cNvPr>
          <p:cNvSpPr/>
          <p:nvPr/>
        </p:nvSpPr>
        <p:spPr>
          <a:xfrm>
            <a:off x="3256020" y="1576647"/>
            <a:ext cx="6096000" cy="5078313"/>
          </a:xfrm>
          <a:prstGeom prst="rect">
            <a:avLst/>
          </a:prstGeom>
          <a:solidFill>
            <a:srgbClr val="3B3838">
              <a:alpha val="50196"/>
            </a:srgbClr>
          </a:solidFill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Nav: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FFC000"/>
                </a:solidFill>
              </a:rPr>
              <a:t>W1 : TACAN « NEEDLES » 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FFC000"/>
                </a:solidFill>
              </a:rPr>
              <a:t>W2 : RVT AREA 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FFC000"/>
                </a:solidFill>
              </a:rPr>
              <a:t>W3 : BFM AREA ( rayon 35NM / 65km )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FFC000"/>
                </a:solidFill>
              </a:rPr>
              <a:t>W4 : STRIKE AREA ( rayon 20NM / 35km )</a:t>
            </a: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FFC000"/>
              </a:solidFill>
            </a:endParaRPr>
          </a:p>
          <a:p>
            <a:r>
              <a:rPr lang="fr-FR" dirty="0" err="1">
                <a:solidFill>
                  <a:srgbClr val="FFC000"/>
                </a:solidFill>
              </a:rPr>
              <a:t>COMMs</a:t>
            </a:r>
            <a:r>
              <a:rPr lang="fr-FR" dirty="0">
                <a:solidFill>
                  <a:srgbClr val="FFC000"/>
                </a:solidFill>
              </a:rPr>
              <a:t> :</a:t>
            </a:r>
          </a:p>
          <a:p>
            <a:r>
              <a:rPr lang="fr-FR" dirty="0">
                <a:solidFill>
                  <a:srgbClr val="FFC000"/>
                </a:solidFill>
              </a:rPr>
              <a:t>V01/125.250 : </a:t>
            </a:r>
            <a:r>
              <a:rPr lang="fr-FR" dirty="0" err="1">
                <a:solidFill>
                  <a:srgbClr val="FFC000"/>
                </a:solidFill>
              </a:rPr>
              <a:t>Laughlin</a:t>
            </a:r>
            <a:r>
              <a:rPr lang="fr-FR" dirty="0">
                <a:solidFill>
                  <a:srgbClr val="FFC000"/>
                </a:solidFill>
              </a:rPr>
              <a:t> Sol</a:t>
            </a:r>
          </a:p>
          <a:p>
            <a:r>
              <a:rPr lang="fr-FR" dirty="0">
                <a:solidFill>
                  <a:srgbClr val="FFC000"/>
                </a:solidFill>
              </a:rPr>
              <a:t>V02/122.300 : </a:t>
            </a:r>
            <a:r>
              <a:rPr lang="fr-FR" dirty="0" err="1">
                <a:solidFill>
                  <a:srgbClr val="FFC000"/>
                </a:solidFill>
              </a:rPr>
              <a:t>Laughlin</a:t>
            </a:r>
            <a:r>
              <a:rPr lang="fr-FR" dirty="0">
                <a:solidFill>
                  <a:srgbClr val="FFC000"/>
                </a:solidFill>
              </a:rPr>
              <a:t> Tour</a:t>
            </a:r>
          </a:p>
          <a:p>
            <a:r>
              <a:rPr lang="fr-FR" dirty="0">
                <a:solidFill>
                  <a:srgbClr val="FFC000"/>
                </a:solidFill>
              </a:rPr>
              <a:t>V10/120.750 : RVT</a:t>
            </a:r>
          </a:p>
          <a:p>
            <a:r>
              <a:rPr lang="fr-FR" dirty="0">
                <a:solidFill>
                  <a:srgbClr val="FFC000"/>
                </a:solidFill>
              </a:rPr>
              <a:t>V11/138.400 : BFM</a:t>
            </a:r>
          </a:p>
          <a:p>
            <a:r>
              <a:rPr lang="fr-FR" dirty="0">
                <a:solidFill>
                  <a:srgbClr val="FFC000"/>
                </a:solidFill>
              </a:rPr>
              <a:t>V12/134.500 : STRIKE</a:t>
            </a:r>
          </a:p>
          <a:p>
            <a:endParaRPr lang="fr-FR" dirty="0">
              <a:solidFill>
                <a:srgbClr val="FFC000"/>
              </a:solidFill>
            </a:endParaRPr>
          </a:p>
          <a:p>
            <a:r>
              <a:rPr lang="fr-FR" dirty="0">
                <a:solidFill>
                  <a:srgbClr val="FFC000"/>
                </a:solidFill>
              </a:rPr>
              <a:t>RVT :</a:t>
            </a:r>
          </a:p>
          <a:p>
            <a:r>
              <a:rPr lang="fr-FR" dirty="0">
                <a:solidFill>
                  <a:srgbClr val="FFC000"/>
                </a:solidFill>
              </a:rPr>
              <a:t>SHELL MPRS 1X</a:t>
            </a:r>
          </a:p>
          <a:p>
            <a:r>
              <a:rPr lang="fr-FR" dirty="0">
                <a:solidFill>
                  <a:srgbClr val="FFC000"/>
                </a:solidFill>
              </a:rPr>
              <a:t>ARCO Drogue 2X</a:t>
            </a:r>
          </a:p>
          <a:p>
            <a:r>
              <a:rPr lang="fr-FR" dirty="0">
                <a:solidFill>
                  <a:srgbClr val="FFC000"/>
                </a:solidFill>
              </a:rPr>
              <a:t>TEXACO BOOM 3X</a:t>
            </a:r>
          </a:p>
          <a:p>
            <a:r>
              <a:rPr lang="fr-FR" dirty="0">
                <a:solidFill>
                  <a:srgbClr val="FFC000"/>
                </a:solidFill>
              </a:rPr>
              <a:t>106 IL78M Drogue</a:t>
            </a:r>
          </a:p>
        </p:txBody>
      </p:sp>
    </p:spTree>
    <p:extLst>
      <p:ext uri="{BB962C8B-B14F-4D97-AF65-F5344CB8AC3E}">
        <p14:creationId xmlns:p14="http://schemas.microsoft.com/office/powerpoint/2010/main" val="42793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337020-0D5E-4604-A6F1-FDCB4C0A0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C2CECBB-31A5-4DE6-822A-1A917AA33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072" y="557132"/>
            <a:ext cx="5006699" cy="1397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7F4853-86AD-49FC-8042-AA51F38CC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907" y="3972938"/>
            <a:ext cx="4133028" cy="2757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8953BB9-73F1-4C0C-A9A5-052DB5C72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68" y="1336166"/>
            <a:ext cx="5713432" cy="3693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4903D5-1A5F-49DF-A916-2D5AF4616430}"/>
              </a:ext>
            </a:extLst>
          </p:cNvPr>
          <p:cNvSpPr/>
          <p:nvPr/>
        </p:nvSpPr>
        <p:spPr>
          <a:xfrm>
            <a:off x="7479214" y="2509010"/>
            <a:ext cx="2266967" cy="92333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QRA ??</a:t>
            </a:r>
          </a:p>
        </p:txBody>
      </p:sp>
    </p:spTree>
    <p:extLst>
      <p:ext uri="{BB962C8B-B14F-4D97-AF65-F5344CB8AC3E}">
        <p14:creationId xmlns:p14="http://schemas.microsoft.com/office/powerpoint/2010/main" val="312629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5643D-0043-409D-89EC-E88ACF7346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A528B25-F6AE-4943-8890-4DAC6A4766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A76A59-5408-41FF-AA2D-E9FE3494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7D32BAC-C3A2-4961-8BA6-02A5FD255B7B}"/>
              </a:ext>
            </a:extLst>
          </p:cNvPr>
          <p:cNvSpPr txBox="1"/>
          <p:nvPr/>
        </p:nvSpPr>
        <p:spPr>
          <a:xfrm rot="20060283">
            <a:off x="6773167" y="1792711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6350" cap="rnd">
                  <a:solidFill>
                    <a:schemeClr val="tx1"/>
                  </a:solidFill>
                  <a:bevel/>
                </a:ln>
                <a:solidFill>
                  <a:srgbClr val="FFFF00"/>
                </a:solidFill>
              </a:rPr>
              <a:t>060°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0B6445A-753D-41F8-A69B-CD2EA4CFC2B4}"/>
              </a:ext>
            </a:extLst>
          </p:cNvPr>
          <p:cNvSpPr txBox="1"/>
          <p:nvPr/>
        </p:nvSpPr>
        <p:spPr>
          <a:xfrm rot="2750193">
            <a:off x="3783773" y="1618604"/>
            <a:ext cx="662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6350" cap="rnd">
                  <a:solidFill>
                    <a:schemeClr val="tx1"/>
                  </a:solidFill>
                  <a:bevel/>
                </a:ln>
                <a:solidFill>
                  <a:srgbClr val="FFFF00"/>
                </a:solidFill>
              </a:rPr>
              <a:t>300°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5D7CE7E-8B0E-4A6F-9560-0AD52F44688D}"/>
              </a:ext>
            </a:extLst>
          </p:cNvPr>
          <p:cNvSpPr txBox="1"/>
          <p:nvPr/>
        </p:nvSpPr>
        <p:spPr>
          <a:xfrm rot="18630531">
            <a:off x="4525390" y="4506914"/>
            <a:ext cx="662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6350" cap="rnd">
                  <a:solidFill>
                    <a:schemeClr val="tx1"/>
                  </a:solidFill>
                  <a:bevel/>
                </a:ln>
                <a:solidFill>
                  <a:srgbClr val="FFFF00"/>
                </a:solidFill>
              </a:rPr>
              <a:t>030°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AD2167B-8A62-464D-8E83-0A190CFED945}"/>
              </a:ext>
            </a:extLst>
          </p:cNvPr>
          <p:cNvSpPr txBox="1"/>
          <p:nvPr/>
        </p:nvSpPr>
        <p:spPr>
          <a:xfrm rot="1752369">
            <a:off x="6764208" y="4988576"/>
            <a:ext cx="662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6350" cap="rnd">
                  <a:solidFill>
                    <a:schemeClr val="tx1"/>
                  </a:solidFill>
                  <a:bevel/>
                </a:ln>
                <a:solidFill>
                  <a:srgbClr val="FFFF00"/>
                </a:solidFill>
              </a:rPr>
              <a:t>285°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E2E5EA7-9E41-406B-B637-29F15CB7313A}"/>
              </a:ext>
            </a:extLst>
          </p:cNvPr>
          <p:cNvGrpSpPr/>
          <p:nvPr/>
        </p:nvGrpSpPr>
        <p:grpSpPr>
          <a:xfrm rot="5400000">
            <a:off x="4739669" y="3179340"/>
            <a:ext cx="672938" cy="311288"/>
            <a:chOff x="3610945" y="3191069"/>
            <a:chExt cx="811765" cy="320772"/>
          </a:xfrm>
        </p:grpSpPr>
        <p:sp>
          <p:nvSpPr>
            <p:cNvPr id="10" name="Organigramme : Délai 9">
              <a:extLst>
                <a:ext uri="{FF2B5EF4-FFF2-40B4-BE49-F238E27FC236}">
                  <a16:creationId xmlns:a16="http://schemas.microsoft.com/office/drawing/2014/main" id="{40F9CADE-542F-4E60-B98A-5F3FE1D0B6F3}"/>
                </a:ext>
              </a:extLst>
            </p:cNvPr>
            <p:cNvSpPr/>
            <p:nvPr/>
          </p:nvSpPr>
          <p:spPr>
            <a:xfrm>
              <a:off x="4021494" y="3191069"/>
              <a:ext cx="401216" cy="318894"/>
            </a:xfrm>
            <a:prstGeom prst="flowChartDelay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Organigramme : Délai 16">
              <a:extLst>
                <a:ext uri="{FF2B5EF4-FFF2-40B4-BE49-F238E27FC236}">
                  <a16:creationId xmlns:a16="http://schemas.microsoft.com/office/drawing/2014/main" id="{EE2D4AA7-A12D-452B-A69A-561F10FE185B}"/>
                </a:ext>
              </a:extLst>
            </p:cNvPr>
            <p:cNvSpPr/>
            <p:nvPr/>
          </p:nvSpPr>
          <p:spPr>
            <a:xfrm rot="10800000">
              <a:off x="3610945" y="3192947"/>
              <a:ext cx="401216" cy="318894"/>
            </a:xfrm>
            <a:prstGeom prst="flowChartDelay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900E1F3-C92D-48BE-A073-53B35123722C}"/>
              </a:ext>
            </a:extLst>
          </p:cNvPr>
          <p:cNvCxnSpPr>
            <a:cxnSpLocks/>
          </p:cNvCxnSpPr>
          <p:nvPr/>
        </p:nvCxnSpPr>
        <p:spPr>
          <a:xfrm flipV="1">
            <a:off x="5231783" y="3517698"/>
            <a:ext cx="7986" cy="8200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3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C5643D-0043-409D-89EC-E88ACF7346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A528B25-F6AE-4943-8890-4DAC6A4766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A76A59-5408-41FF-AA2D-E9FE3494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7D32BAC-C3A2-4961-8BA6-02A5FD255B7B}"/>
              </a:ext>
            </a:extLst>
          </p:cNvPr>
          <p:cNvSpPr txBox="1"/>
          <p:nvPr/>
        </p:nvSpPr>
        <p:spPr>
          <a:xfrm rot="20060283">
            <a:off x="6773167" y="1792711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6350" cap="rnd">
                  <a:solidFill>
                    <a:schemeClr val="tx1"/>
                  </a:solidFill>
                  <a:bevel/>
                </a:ln>
                <a:solidFill>
                  <a:srgbClr val="FFFF00"/>
                </a:solidFill>
              </a:rPr>
              <a:t>060°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0B6445A-753D-41F8-A69B-CD2EA4CFC2B4}"/>
              </a:ext>
            </a:extLst>
          </p:cNvPr>
          <p:cNvSpPr txBox="1"/>
          <p:nvPr/>
        </p:nvSpPr>
        <p:spPr>
          <a:xfrm rot="2750193">
            <a:off x="3783773" y="1618604"/>
            <a:ext cx="662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6350" cap="rnd">
                  <a:solidFill>
                    <a:schemeClr val="tx1"/>
                  </a:solidFill>
                  <a:bevel/>
                </a:ln>
                <a:solidFill>
                  <a:srgbClr val="FFFF00"/>
                </a:solidFill>
              </a:rPr>
              <a:t>300°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5D7CE7E-8B0E-4A6F-9560-0AD52F44688D}"/>
              </a:ext>
            </a:extLst>
          </p:cNvPr>
          <p:cNvSpPr txBox="1"/>
          <p:nvPr/>
        </p:nvSpPr>
        <p:spPr>
          <a:xfrm rot="18630531">
            <a:off x="4525390" y="4506914"/>
            <a:ext cx="662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6350" cap="rnd">
                  <a:solidFill>
                    <a:schemeClr val="tx1"/>
                  </a:solidFill>
                  <a:bevel/>
                </a:ln>
                <a:solidFill>
                  <a:srgbClr val="FFFF00"/>
                </a:solidFill>
              </a:rPr>
              <a:t>030°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AD2167B-8A62-464D-8E83-0A190CFED945}"/>
              </a:ext>
            </a:extLst>
          </p:cNvPr>
          <p:cNvSpPr txBox="1"/>
          <p:nvPr/>
        </p:nvSpPr>
        <p:spPr>
          <a:xfrm rot="1752369">
            <a:off x="6764208" y="4988576"/>
            <a:ext cx="662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n w="6350" cap="rnd">
                  <a:solidFill>
                    <a:schemeClr val="tx1"/>
                  </a:solidFill>
                  <a:bevel/>
                </a:ln>
                <a:solidFill>
                  <a:srgbClr val="FFFF00"/>
                </a:solidFill>
              </a:rPr>
              <a:t>285°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E2E5EA7-9E41-406B-B637-29F15CB7313A}"/>
              </a:ext>
            </a:extLst>
          </p:cNvPr>
          <p:cNvGrpSpPr/>
          <p:nvPr/>
        </p:nvGrpSpPr>
        <p:grpSpPr>
          <a:xfrm rot="5400000">
            <a:off x="4739669" y="3179340"/>
            <a:ext cx="672938" cy="311288"/>
            <a:chOff x="3610945" y="3191069"/>
            <a:chExt cx="811765" cy="320772"/>
          </a:xfrm>
        </p:grpSpPr>
        <p:sp>
          <p:nvSpPr>
            <p:cNvPr id="10" name="Organigramme : Délai 9">
              <a:extLst>
                <a:ext uri="{FF2B5EF4-FFF2-40B4-BE49-F238E27FC236}">
                  <a16:creationId xmlns:a16="http://schemas.microsoft.com/office/drawing/2014/main" id="{40F9CADE-542F-4E60-B98A-5F3FE1D0B6F3}"/>
                </a:ext>
              </a:extLst>
            </p:cNvPr>
            <p:cNvSpPr/>
            <p:nvPr/>
          </p:nvSpPr>
          <p:spPr>
            <a:xfrm>
              <a:off x="4021494" y="3191069"/>
              <a:ext cx="401216" cy="318894"/>
            </a:xfrm>
            <a:prstGeom prst="flowChartDelay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Organigramme : Délai 16">
              <a:extLst>
                <a:ext uri="{FF2B5EF4-FFF2-40B4-BE49-F238E27FC236}">
                  <a16:creationId xmlns:a16="http://schemas.microsoft.com/office/drawing/2014/main" id="{EE2D4AA7-A12D-452B-A69A-561F10FE185B}"/>
                </a:ext>
              </a:extLst>
            </p:cNvPr>
            <p:cNvSpPr/>
            <p:nvPr/>
          </p:nvSpPr>
          <p:spPr>
            <a:xfrm rot="10800000">
              <a:off x="3610945" y="3192947"/>
              <a:ext cx="401216" cy="318894"/>
            </a:xfrm>
            <a:prstGeom prst="flowChartDelay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900E1F3-C92D-48BE-A073-53B35123722C}"/>
              </a:ext>
            </a:extLst>
          </p:cNvPr>
          <p:cNvCxnSpPr>
            <a:cxnSpLocks/>
          </p:cNvCxnSpPr>
          <p:nvPr/>
        </p:nvCxnSpPr>
        <p:spPr>
          <a:xfrm flipV="1">
            <a:off x="5231783" y="3517698"/>
            <a:ext cx="7986" cy="8200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00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ECEA6C1-01A0-4F26-A525-61D8832D7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03916CE-4C38-4C87-AF02-7B4EC8374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095FA29-CA76-4D5C-AEE8-F770F241B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2" y="385541"/>
            <a:ext cx="10363200" cy="468596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7F77F9D-93BC-45F1-A8E9-74886F5FC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94A881-11E6-42EE-A097-F07C343B49B5}"/>
              </a:ext>
            </a:extLst>
          </p:cNvPr>
          <p:cNvSpPr/>
          <p:nvPr/>
        </p:nvSpPr>
        <p:spPr>
          <a:xfrm>
            <a:off x="4883892" y="5416920"/>
            <a:ext cx="33973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r-FR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187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4BAD0F6-2A29-49AA-A7EE-D56328D2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F30ED3-2EB3-4346-A5CB-C8F6C19BE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190500"/>
            <a:ext cx="8636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6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6261A72-E15C-4A20-8FF5-BFA3A9DEB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1B8957BD-9DBA-4C6A-8906-F423C029885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290" y="276484"/>
            <a:ext cx="9769059" cy="5494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Flèche : bas 9">
            <a:extLst>
              <a:ext uri="{FF2B5EF4-FFF2-40B4-BE49-F238E27FC236}">
                <a16:creationId xmlns:a16="http://schemas.microsoft.com/office/drawing/2014/main" id="{96DF56DC-CAC0-45D0-B203-6007005D7DD5}"/>
              </a:ext>
            </a:extLst>
          </p:cNvPr>
          <p:cNvSpPr/>
          <p:nvPr/>
        </p:nvSpPr>
        <p:spPr>
          <a:xfrm>
            <a:off x="5280590" y="4014127"/>
            <a:ext cx="385894" cy="3187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229DFB7-233D-40B0-BBEF-DE02B5F5AE31}"/>
              </a:ext>
            </a:extLst>
          </p:cNvPr>
          <p:cNvSpPr txBox="1"/>
          <p:nvPr/>
        </p:nvSpPr>
        <p:spPr>
          <a:xfrm>
            <a:off x="5213478" y="3644795"/>
            <a:ext cx="52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SW</a:t>
            </a: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F8972E94-A340-498F-B9A6-B1892B6EE1E3}"/>
              </a:ext>
            </a:extLst>
          </p:cNvPr>
          <p:cNvSpPr/>
          <p:nvPr/>
        </p:nvSpPr>
        <p:spPr>
          <a:xfrm>
            <a:off x="5903053" y="1590334"/>
            <a:ext cx="385894" cy="3187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B75A1D3-57C6-4B02-9980-78C0A4115CCE}"/>
              </a:ext>
            </a:extLst>
          </p:cNvPr>
          <p:cNvSpPr txBox="1"/>
          <p:nvPr/>
        </p:nvSpPr>
        <p:spPr>
          <a:xfrm>
            <a:off x="5788404" y="1283193"/>
            <a:ext cx="61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IP34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B8205F0-85EB-43E7-AA3E-C27A4D1D09ED}"/>
              </a:ext>
            </a:extLst>
          </p:cNvPr>
          <p:cNvSpPr txBox="1"/>
          <p:nvPr/>
        </p:nvSpPr>
        <p:spPr>
          <a:xfrm>
            <a:off x="3194564" y="1617301"/>
            <a:ext cx="61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KIFP</a:t>
            </a:r>
          </a:p>
        </p:txBody>
      </p:sp>
    </p:spTree>
    <p:extLst>
      <p:ext uri="{BB962C8B-B14F-4D97-AF65-F5344CB8AC3E}">
        <p14:creationId xmlns:p14="http://schemas.microsoft.com/office/powerpoint/2010/main" val="174625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A1087A6-DD60-4B98-83B2-ACAF104BF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48" y="402537"/>
            <a:ext cx="9664510" cy="5436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6261A72-E15C-4A20-8FF5-BFA3A9DEB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F8972E94-A340-498F-B9A6-B1892B6EE1E3}"/>
              </a:ext>
            </a:extLst>
          </p:cNvPr>
          <p:cNvSpPr/>
          <p:nvPr/>
        </p:nvSpPr>
        <p:spPr>
          <a:xfrm>
            <a:off x="5788404" y="4332908"/>
            <a:ext cx="385894" cy="3187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B75A1D3-57C6-4B02-9980-78C0A4115CCE}"/>
              </a:ext>
            </a:extLst>
          </p:cNvPr>
          <p:cNvSpPr txBox="1"/>
          <p:nvPr/>
        </p:nvSpPr>
        <p:spPr>
          <a:xfrm>
            <a:off x="5675851" y="3963576"/>
            <a:ext cx="61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IP34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B8205F0-85EB-43E7-AA3E-C27A4D1D09ED}"/>
              </a:ext>
            </a:extLst>
          </p:cNvPr>
          <p:cNvSpPr txBox="1"/>
          <p:nvPr/>
        </p:nvSpPr>
        <p:spPr>
          <a:xfrm>
            <a:off x="6399403" y="1319340"/>
            <a:ext cx="61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KIFP</a:t>
            </a:r>
          </a:p>
        </p:txBody>
      </p:sp>
    </p:spTree>
    <p:extLst>
      <p:ext uri="{BB962C8B-B14F-4D97-AF65-F5344CB8AC3E}">
        <p14:creationId xmlns:p14="http://schemas.microsoft.com/office/powerpoint/2010/main" val="161811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3F62A4B-66AA-4B6F-9B3B-548A41DBE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47" y="476249"/>
            <a:ext cx="9601200" cy="540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6261A72-E15C-4A20-8FF5-BFA3A9DEB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96DF56DC-CAC0-45D0-B203-6007005D7DD5}"/>
              </a:ext>
            </a:extLst>
          </p:cNvPr>
          <p:cNvSpPr/>
          <p:nvPr/>
        </p:nvSpPr>
        <p:spPr>
          <a:xfrm>
            <a:off x="6013509" y="4137952"/>
            <a:ext cx="385894" cy="3187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229DFB7-233D-40B0-BBEF-DE02B5F5AE31}"/>
              </a:ext>
            </a:extLst>
          </p:cNvPr>
          <p:cNvSpPr txBox="1"/>
          <p:nvPr/>
        </p:nvSpPr>
        <p:spPr>
          <a:xfrm>
            <a:off x="5704557" y="3768620"/>
            <a:ext cx="1168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CHRYSLER</a:t>
            </a:r>
          </a:p>
        </p:txBody>
      </p:sp>
    </p:spTree>
    <p:extLst>
      <p:ext uri="{BB962C8B-B14F-4D97-AF65-F5344CB8AC3E}">
        <p14:creationId xmlns:p14="http://schemas.microsoft.com/office/powerpoint/2010/main" val="42484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6209ECE-4D67-405E-8848-92E8081F1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67" y="600076"/>
            <a:ext cx="9588960" cy="5393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6261A72-E15C-4A20-8FF5-BFA3A9DEB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96DF56DC-CAC0-45D0-B203-6007005D7DD5}"/>
              </a:ext>
            </a:extLst>
          </p:cNvPr>
          <p:cNvSpPr/>
          <p:nvPr/>
        </p:nvSpPr>
        <p:spPr>
          <a:xfrm>
            <a:off x="6096000" y="3221491"/>
            <a:ext cx="385894" cy="3187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229DFB7-233D-40B0-BBEF-DE02B5F5AE31}"/>
              </a:ext>
            </a:extLst>
          </p:cNvPr>
          <p:cNvSpPr txBox="1"/>
          <p:nvPr/>
        </p:nvSpPr>
        <p:spPr>
          <a:xfrm>
            <a:off x="6082981" y="2889023"/>
            <a:ext cx="52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11070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C6A594C-7F69-4DFE-B69A-DD5772F5F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81" y="371475"/>
            <a:ext cx="9618132" cy="5410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36261A72-E15C-4A20-8FF5-BFA3A9DEB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lèche : bas 9">
            <a:extLst>
              <a:ext uri="{FF2B5EF4-FFF2-40B4-BE49-F238E27FC236}">
                <a16:creationId xmlns:a16="http://schemas.microsoft.com/office/drawing/2014/main" id="{96DF56DC-CAC0-45D0-B203-6007005D7DD5}"/>
              </a:ext>
            </a:extLst>
          </p:cNvPr>
          <p:cNvSpPr/>
          <p:nvPr/>
        </p:nvSpPr>
        <p:spPr>
          <a:xfrm>
            <a:off x="5871140" y="3492923"/>
            <a:ext cx="385894" cy="3187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229DFB7-233D-40B0-BBEF-DE02B5F5AE31}"/>
              </a:ext>
            </a:extLst>
          </p:cNvPr>
          <p:cNvSpPr txBox="1"/>
          <p:nvPr/>
        </p:nvSpPr>
        <p:spPr>
          <a:xfrm>
            <a:off x="5338317" y="3087223"/>
            <a:ext cx="1511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SEARCHLIGHT</a:t>
            </a:r>
          </a:p>
        </p:txBody>
      </p:sp>
    </p:spTree>
    <p:extLst>
      <p:ext uri="{BB962C8B-B14F-4D97-AF65-F5344CB8AC3E}">
        <p14:creationId xmlns:p14="http://schemas.microsoft.com/office/powerpoint/2010/main" val="38512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4152B8-D863-4115-9E8A-5033005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F84ACD-7F73-4849-8584-97FA6691F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73" y="747712"/>
            <a:ext cx="10165027" cy="498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9BBD871-FFB1-4CDE-96D1-E9C1EEE90D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646" y="4135272"/>
            <a:ext cx="2047874" cy="10239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86582E6-FE36-4E17-8D09-B71F25BAA1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548" y="2830199"/>
            <a:ext cx="2047874" cy="10239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B88F6D8-F1CD-4BDC-B601-99FC02E00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4513" y="1360370"/>
            <a:ext cx="2550847" cy="12754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A595A57-FBBD-4CB5-B950-D7280AE231DD}"/>
              </a:ext>
            </a:extLst>
          </p:cNvPr>
          <p:cNvSpPr/>
          <p:nvPr/>
        </p:nvSpPr>
        <p:spPr>
          <a:xfrm>
            <a:off x="6244479" y="4697544"/>
            <a:ext cx="17300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500ft</a:t>
            </a:r>
            <a:endParaRPr lang="fr-FR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067CD0-2EBD-4896-AFDE-6702FCBBCA01}"/>
              </a:ext>
            </a:extLst>
          </p:cNvPr>
          <p:cNvSpPr/>
          <p:nvPr/>
        </p:nvSpPr>
        <p:spPr>
          <a:xfrm>
            <a:off x="5965646" y="3240881"/>
            <a:ext cx="20478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1000ft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D4F7D5-F191-43F0-946E-F0C0098D9DD8}"/>
              </a:ext>
            </a:extLst>
          </p:cNvPr>
          <p:cNvSpPr/>
          <p:nvPr/>
        </p:nvSpPr>
        <p:spPr>
          <a:xfrm>
            <a:off x="6096000" y="1987329"/>
            <a:ext cx="20478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1500ft</a:t>
            </a:r>
            <a:endParaRPr lang="fr-FR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16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E1BD10-8E32-4D13-BC0E-78F4ACD9B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24FE2D-F192-4D52-96BD-D0F65DACC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37" y="1788318"/>
            <a:ext cx="8790221" cy="3281363"/>
          </a:xfrm>
          <a:prstGeom prst="rect">
            <a:avLst/>
          </a:prstGeom>
        </p:spPr>
      </p:pic>
      <p:sp>
        <p:nvSpPr>
          <p:cNvPr id="5" name="Flèche : pentagone 4">
            <a:extLst>
              <a:ext uri="{FF2B5EF4-FFF2-40B4-BE49-F238E27FC236}">
                <a16:creationId xmlns:a16="http://schemas.microsoft.com/office/drawing/2014/main" id="{F0439E05-ED9D-45E9-BD9C-D51C3C33D5F3}"/>
              </a:ext>
            </a:extLst>
          </p:cNvPr>
          <p:cNvSpPr/>
          <p:nvPr/>
        </p:nvSpPr>
        <p:spPr>
          <a:xfrm>
            <a:off x="266700" y="4086225"/>
            <a:ext cx="752475" cy="3048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F5EB36-F988-46AC-B38E-44F11D8D4B78}"/>
              </a:ext>
            </a:extLst>
          </p:cNvPr>
          <p:cNvSpPr txBox="1"/>
          <p:nvPr/>
        </p:nvSpPr>
        <p:spPr>
          <a:xfrm>
            <a:off x="180975" y="3334058"/>
            <a:ext cx="1895475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IP 2000ft </a:t>
            </a:r>
            <a:r>
              <a:rPr lang="fr-FR" dirty="0">
                <a:solidFill>
                  <a:srgbClr val="FFC000"/>
                </a:solidFill>
                <a:sym typeface="Wingdings" panose="05000000000000000000" pitchFamily="2" charset="2"/>
              </a:rPr>
              <a:t> 1500ft </a:t>
            </a:r>
            <a:r>
              <a:rPr lang="fr-FR" dirty="0">
                <a:solidFill>
                  <a:srgbClr val="FFC000"/>
                </a:solidFill>
              </a:rPr>
              <a:t>/QFE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7E5F33-18BD-433E-9DB7-6B90110CFF22}"/>
              </a:ext>
            </a:extLst>
          </p:cNvPr>
          <p:cNvSpPr txBox="1"/>
          <p:nvPr/>
        </p:nvSpPr>
        <p:spPr>
          <a:xfrm>
            <a:off x="1976437" y="1497817"/>
            <a:ext cx="2098908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1500ft</a:t>
            </a:r>
            <a:r>
              <a:rPr lang="fr-FR" dirty="0">
                <a:solidFill>
                  <a:srgbClr val="FFC000"/>
                </a:solidFill>
                <a:sym typeface="Wingdings" panose="05000000000000000000" pitchFamily="2" charset="2"/>
              </a:rPr>
              <a:t> SFC </a:t>
            </a:r>
            <a:r>
              <a:rPr lang="fr-FR" dirty="0">
                <a:solidFill>
                  <a:srgbClr val="FFC000"/>
                </a:solidFill>
              </a:rPr>
              <a:t>/QFE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106782-8012-4CDA-976F-6E0DFB315A53}"/>
              </a:ext>
            </a:extLst>
          </p:cNvPr>
          <p:cNvSpPr/>
          <p:nvPr/>
        </p:nvSpPr>
        <p:spPr>
          <a:xfrm>
            <a:off x="2824162" y="2006105"/>
            <a:ext cx="276225" cy="2350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E93340-6C7D-45E2-A387-8275D732C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12" y="25030"/>
            <a:ext cx="5078931" cy="190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85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112</Words>
  <Application>Microsoft Office PowerPoint</Application>
  <PresentationFormat>Grand écran</PresentationFormat>
  <Paragraphs>44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STRIKE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Jen nifer</dc:creator>
  <cp:lastModifiedBy>Jen nifer</cp:lastModifiedBy>
  <cp:revision>19</cp:revision>
  <dcterms:created xsi:type="dcterms:W3CDTF">2020-01-25T15:37:38Z</dcterms:created>
  <dcterms:modified xsi:type="dcterms:W3CDTF">2020-02-06T18:14:30Z</dcterms:modified>
</cp:coreProperties>
</file>