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71EAE-F004-4545-B51E-426CEAFE6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B12EAC-CB54-4DDB-94BB-D12EAD787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E93D9A-B0F6-464C-9D16-487ECA29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524569-1DC8-4D15-836B-40EB50A6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017BD-B307-4330-8F6F-D42E7DC1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6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8B586-1457-498D-ABC4-B784C9E9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5F9749-6740-4396-958D-D81442335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58BC8-140C-4F14-A528-EE9EAC25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4A0A65-4A3F-48E4-BECE-BE85D79E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0605FC-9B3B-4B37-8EC5-1ACD02A1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65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BB8A8-9A95-46BC-98ED-5624D2249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4A2F08-050A-44DB-8F29-921575293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2DFAD-7BEB-4C3F-94D1-E3259CB9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9E852-F977-4C28-97F9-9FCD3E55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F01466-D5CC-480E-96E6-720E66A5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40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E27BD-8DF0-4188-B023-46B61A1B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CDBD0D-0928-4617-B8DE-8AE78745B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2B6224-BE5C-4B4E-A2D4-ABCFF117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EE44A-8BC2-48A2-B08E-F86EC7D0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4B759-D5C9-4D2B-BEFE-73F2FD26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5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E10CD-67C7-4730-BD91-B7C31AF6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900B0C-84D8-43E7-AF7A-863F9C350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13FD03-0F5C-4F4D-9677-1523E789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7062E-4F9F-42D8-B234-4D02D0C1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1D92A-A45E-433C-B48A-9D2F9E24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0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92720-9D9F-4C25-9155-E384EB28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B7163-C6B2-4A7F-AE47-0FEED4ED0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A3749E-A6F2-42B8-8B67-8D97F74B5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B98934-83F2-4082-B9B7-A86C666D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E0F415-CD88-494E-840C-4C9F093A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AB178-BEB0-4263-9F12-75F99FC8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019E4-C2D6-4C99-9E66-1E7D8C61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522C57-35E2-4512-8492-A083022EB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E17C78-0F23-4C6E-B2E3-74D20F6B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209020-36F7-4C0B-BE52-626DB7F80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9DDCAD-2DFE-490A-AB57-EFE029F0E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87284F-94A1-402A-9189-8269EF2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010880D-5289-44D7-BA85-34DE15C5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6A28EB-A99C-46E3-B37B-268AE49E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453D0-769A-47FF-A39C-4B3AAEF8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EF9DE9-2757-4BDE-AA3B-503E3930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2028CC-67EA-4DF1-A715-688CEBEF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94C319-A873-408B-A237-473572C6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1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F5EFED-8F9C-4DFC-B85F-71D0E603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C12305-E2C4-4C6D-85CE-D7A72A70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3CA1CB-698C-4BB0-B4D7-725D31F0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24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C13A-4CEF-4437-A651-8647CD26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DF573-112B-4CC4-BB6F-3AA2B8C5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E46E76-1F3F-48D3-A2B6-2C5178F71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6187C5-F1B9-498B-BDD3-C6D279C2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B86564-8D79-4411-A949-CCC8F1F7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C97297-FA09-495D-8638-419E1AE8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17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C0AD1-7375-4C41-9246-A7B5BF8C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226323-5E54-4676-BF8A-B6F23B26F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8DFB72-291C-491B-AE63-18D7C6FA6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D2D6EF-6B14-4300-B8E0-D604B44C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DE88FA-1886-425F-82C8-ADA4C1D3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C2F664-9391-4930-A7D1-E056C887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2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F10C4F-CD7D-4D4C-8B61-E46A159D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3DC65B-2845-474D-81E5-E2A0BA7A2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C870F-D6B5-4E05-9324-220896E74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58B1-DE69-4EDF-8C15-30714BAF022F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36DC68-9E39-4FAF-A325-7029A5D8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E8BFB-5E9F-4702-A6B7-1755DAF6D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83F6-D971-45CE-8F13-1D30A7FCF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23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1A235-FEF0-4504-8DC1-26BB9E59F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Mission </a:t>
            </a:r>
            <a:r>
              <a:rPr lang="fr-FR"/>
              <a:t>pièces détachées.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1ECBB4-1F3A-40D3-9814-C0DC0F590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73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5C7DC-397A-44FA-ADB9-2B7FFCA7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Positionnement SAM Adverse</a:t>
            </a:r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3F758B60-E591-4ABD-9317-626B8DA82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2127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D6B3F-9D29-4901-A256-EA3FFE7C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Générale</a:t>
            </a:r>
          </a:p>
        </p:txBody>
      </p:sp>
      <p:pic>
        <p:nvPicPr>
          <p:cNvPr id="4" name="Image 3" descr="Une image contenant texte, ordinateur, moniteur&#10;&#10;Description générée automatiquement">
            <a:extLst>
              <a:ext uri="{FF2B5EF4-FFF2-40B4-BE49-F238E27FC236}">
                <a16:creationId xmlns:a16="http://schemas.microsoft.com/office/drawing/2014/main" id="{BB2057D4-E856-4304-BCB1-BE0E4064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04" y="2015158"/>
            <a:ext cx="8609496" cy="48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B7E01-2364-4EC4-925A-BEB035FD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Mission, Pièces détachées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B110D-BC20-4D4A-B256-D4EB5205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57" y="138830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Escorter le transport jusqu’à </a:t>
            </a:r>
            <a:r>
              <a:rPr lang="fr-FR" dirty="0" err="1"/>
              <a:t>Sukhumi</a:t>
            </a:r>
            <a:endParaRPr lang="fr-FR" dirty="0"/>
          </a:p>
          <a:p>
            <a:r>
              <a:rPr lang="fr-FR" dirty="0"/>
              <a:t>Eviter les confrontations directes,</a:t>
            </a:r>
          </a:p>
          <a:p>
            <a:r>
              <a:rPr lang="fr-FR" dirty="0"/>
              <a:t>ROE, Tir simplement sur attaque avérée ou sur ordre du leader.</a:t>
            </a:r>
          </a:p>
          <a:p>
            <a:endParaRPr lang="fr-FR" dirty="0"/>
          </a:p>
          <a:p>
            <a:r>
              <a:rPr lang="fr-FR" dirty="0"/>
              <a:t>Patrouille Kodiak </a:t>
            </a:r>
            <a:r>
              <a:rPr lang="fr-FR" dirty="0" err="1"/>
              <a:t>Freq</a:t>
            </a:r>
            <a:r>
              <a:rPr lang="fr-FR" dirty="0"/>
              <a:t> FC3 #1 119,100 MHz</a:t>
            </a:r>
          </a:p>
          <a:p>
            <a:r>
              <a:rPr lang="fr-FR" dirty="0"/>
              <a:t>Patrouille Requin </a:t>
            </a:r>
            <a:r>
              <a:rPr lang="fr-FR" dirty="0" err="1"/>
              <a:t>Freq</a:t>
            </a:r>
            <a:r>
              <a:rPr lang="fr-FR" dirty="0"/>
              <a:t> FC3 #2 119,200 MHz,</a:t>
            </a:r>
          </a:p>
          <a:p>
            <a:endParaRPr lang="fr-FR" dirty="0"/>
          </a:p>
          <a:p>
            <a:r>
              <a:rPr lang="fr-FR" dirty="0" err="1"/>
              <a:t>Sukhumi</a:t>
            </a:r>
            <a:r>
              <a:rPr lang="fr-FR" dirty="0"/>
              <a:t> ATC #1 257,75 MHz </a:t>
            </a:r>
            <a:r>
              <a:rPr lang="fr-FR" dirty="0" err="1"/>
              <a:t>Gudauta</a:t>
            </a:r>
            <a:r>
              <a:rPr lang="fr-FR" dirty="0"/>
              <a:t> </a:t>
            </a:r>
            <a:r>
              <a:rPr lang="fr-FR" dirty="0" err="1"/>
              <a:t>Atc</a:t>
            </a:r>
            <a:r>
              <a:rPr lang="fr-FR" dirty="0"/>
              <a:t> #2 258,450, </a:t>
            </a:r>
            <a:r>
              <a:rPr lang="fr-FR" dirty="0" err="1"/>
              <a:t>Kuz</a:t>
            </a:r>
            <a:r>
              <a:rPr lang="fr-FR" dirty="0"/>
              <a:t> ATC #3 325,450 MHz</a:t>
            </a:r>
          </a:p>
          <a:p>
            <a:endParaRPr lang="fr-FR" dirty="0"/>
          </a:p>
          <a:p>
            <a:r>
              <a:rPr lang="fr-FR" dirty="0"/>
              <a:t>Bull sur WP1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3866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74</Words>
  <Application>Microsoft Office PowerPoint</Application>
  <PresentationFormat>Grand écran</PresentationFormat>
  <Paragraphs>14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Mission pièces détachées.</vt:lpstr>
      <vt:lpstr>Positionnement SAM Adverse</vt:lpstr>
      <vt:lpstr>Situation Générale</vt:lpstr>
      <vt:lpstr>Mission, Pièces détachées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pièces détachées.</dc:title>
  <dc:creator>Eric FREMEAUX</dc:creator>
  <cp:lastModifiedBy>Eric FREMEAUX</cp:lastModifiedBy>
  <cp:revision>2</cp:revision>
  <dcterms:created xsi:type="dcterms:W3CDTF">2021-06-01T18:19:11Z</dcterms:created>
  <dcterms:modified xsi:type="dcterms:W3CDTF">2021-06-01T18:28:20Z</dcterms:modified>
</cp:coreProperties>
</file>