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0" r:id="rId3"/>
    <p:sldMasterId id="2147483676" r:id="rId4"/>
    <p:sldMasterId id="2147483664" r:id="rId5"/>
  </p:sldMasterIdLst>
  <p:sldIdLst>
    <p:sldId id="256" r:id="rId6"/>
    <p:sldId id="261" r:id="rId7"/>
    <p:sldId id="257" r:id="rId8"/>
    <p:sldId id="258" r:id="rId9"/>
    <p:sldId id="259" r:id="rId10"/>
    <p:sldId id="260"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80" autoAdjust="0"/>
    <p:restoredTop sz="94660"/>
  </p:normalViewPr>
  <p:slideViewPr>
    <p:cSldViewPr snapToGrid="0">
      <p:cViewPr varScale="1">
        <p:scale>
          <a:sx n="114" d="100"/>
          <a:sy n="114" d="100"/>
        </p:scale>
        <p:origin x="2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tableStyles" Target="tableStyle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634337-DC62-4994-B389-72D868E93DA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EE66601-0677-4C71-A8C6-892E2D77E6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E11C725-7333-4CD0-930A-99A737DC92FF}"/>
              </a:ext>
            </a:extLst>
          </p:cNvPr>
          <p:cNvSpPr>
            <a:spLocks noGrp="1"/>
          </p:cNvSpPr>
          <p:nvPr>
            <p:ph type="dt" sz="half" idx="10"/>
          </p:nvPr>
        </p:nvSpPr>
        <p:spPr/>
        <p:txBody>
          <a:bodyPr/>
          <a:lstStyle/>
          <a:p>
            <a:fld id="{5FA10FBE-B4DA-4F50-9425-AD51FF54A31C}"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4A7028A5-6A5F-4DE5-B833-E85E7C0311B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B03957-98DF-453C-8653-EB1E8EFC4751}"/>
              </a:ext>
            </a:extLst>
          </p:cNvPr>
          <p:cNvSpPr>
            <a:spLocks noGrp="1"/>
          </p:cNvSpPr>
          <p:nvPr>
            <p:ph type="sldNum" sz="quarter" idx="12"/>
          </p:nvPr>
        </p:nvSpPr>
        <p:spPr/>
        <p:txBody>
          <a:bodyPr/>
          <a:lstStyle/>
          <a:p>
            <a:fld id="{3E1770B1-226F-47A1-BD62-7C9BF41D4475}" type="slidenum">
              <a:rPr lang="fr-FR" smtClean="0"/>
              <a:t>‹N°›</a:t>
            </a:fld>
            <a:endParaRPr lang="fr-FR"/>
          </a:p>
        </p:txBody>
      </p:sp>
    </p:spTree>
    <p:extLst>
      <p:ext uri="{BB962C8B-B14F-4D97-AF65-F5344CB8AC3E}">
        <p14:creationId xmlns:p14="http://schemas.microsoft.com/office/powerpoint/2010/main" val="4255458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D8953D-EBB1-49DE-8A6F-6977F905C41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E58AEB1-29FA-4C3B-B78C-797F33FCBB3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79593E2-840F-4755-A1CC-C8F64C4DB77F}"/>
              </a:ext>
            </a:extLst>
          </p:cNvPr>
          <p:cNvSpPr>
            <a:spLocks noGrp="1"/>
          </p:cNvSpPr>
          <p:nvPr>
            <p:ph type="dt" sz="half" idx="10"/>
          </p:nvPr>
        </p:nvSpPr>
        <p:spPr/>
        <p:txBody>
          <a:bodyPr/>
          <a:lstStyle/>
          <a:p>
            <a:fld id="{5FA10FBE-B4DA-4F50-9425-AD51FF54A31C}"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A5D062A4-7B83-4267-BDEF-0B7AEA1720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73F1DA3-6398-4A01-8B55-30B237C10D60}"/>
              </a:ext>
            </a:extLst>
          </p:cNvPr>
          <p:cNvSpPr>
            <a:spLocks noGrp="1"/>
          </p:cNvSpPr>
          <p:nvPr>
            <p:ph type="sldNum" sz="quarter" idx="12"/>
          </p:nvPr>
        </p:nvSpPr>
        <p:spPr/>
        <p:txBody>
          <a:bodyPr/>
          <a:lstStyle/>
          <a:p>
            <a:fld id="{3E1770B1-226F-47A1-BD62-7C9BF41D4475}" type="slidenum">
              <a:rPr lang="fr-FR" smtClean="0"/>
              <a:t>‹N°›</a:t>
            </a:fld>
            <a:endParaRPr lang="fr-FR"/>
          </a:p>
        </p:txBody>
      </p:sp>
    </p:spTree>
    <p:extLst>
      <p:ext uri="{BB962C8B-B14F-4D97-AF65-F5344CB8AC3E}">
        <p14:creationId xmlns:p14="http://schemas.microsoft.com/office/powerpoint/2010/main" val="88248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75A11F0-C3F9-4983-A548-E53DC21EF65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8AC9144-6859-4913-8D54-7082D01C98D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9067F33-04C2-46D4-8C72-267AC20954CB}"/>
              </a:ext>
            </a:extLst>
          </p:cNvPr>
          <p:cNvSpPr>
            <a:spLocks noGrp="1"/>
          </p:cNvSpPr>
          <p:nvPr>
            <p:ph type="dt" sz="half" idx="10"/>
          </p:nvPr>
        </p:nvSpPr>
        <p:spPr/>
        <p:txBody>
          <a:bodyPr/>
          <a:lstStyle/>
          <a:p>
            <a:fld id="{5FA10FBE-B4DA-4F50-9425-AD51FF54A31C}"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E19DAF0D-5A38-448E-9C82-8A3B7C2AFE7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882BB3A-AF86-4823-9B60-5A7A58FDB5F1}"/>
              </a:ext>
            </a:extLst>
          </p:cNvPr>
          <p:cNvSpPr>
            <a:spLocks noGrp="1"/>
          </p:cNvSpPr>
          <p:nvPr>
            <p:ph type="sldNum" sz="quarter" idx="12"/>
          </p:nvPr>
        </p:nvSpPr>
        <p:spPr/>
        <p:txBody>
          <a:bodyPr/>
          <a:lstStyle/>
          <a:p>
            <a:fld id="{3E1770B1-226F-47A1-BD62-7C9BF41D4475}" type="slidenum">
              <a:rPr lang="fr-FR" smtClean="0"/>
              <a:t>‹N°›</a:t>
            </a:fld>
            <a:endParaRPr lang="fr-FR"/>
          </a:p>
        </p:txBody>
      </p:sp>
    </p:spTree>
    <p:extLst>
      <p:ext uri="{BB962C8B-B14F-4D97-AF65-F5344CB8AC3E}">
        <p14:creationId xmlns:p14="http://schemas.microsoft.com/office/powerpoint/2010/main" val="101772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44A50B-5175-4301-AB8C-B56A5464FB66}"/>
              </a:ext>
            </a:extLst>
          </p:cNvPr>
          <p:cNvSpPr>
            <a:spLocks noGrp="1"/>
          </p:cNvSpPr>
          <p:nvPr>
            <p:ph type="title"/>
          </p:nvPr>
        </p:nvSpPr>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A16F6986-33A0-479F-8230-A5F5F203BEC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0AEFCC4-A65F-463E-8FAA-D78238F599F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BCF6208-541A-4ADF-97F2-55B9E0C612BD}"/>
              </a:ext>
            </a:extLst>
          </p:cNvPr>
          <p:cNvSpPr>
            <a:spLocks noGrp="1"/>
          </p:cNvSpPr>
          <p:nvPr>
            <p:ph type="dt" sz="half" idx="10"/>
          </p:nvPr>
        </p:nvSpPr>
        <p:spPr/>
        <p:txBody>
          <a:bodyPr/>
          <a:lstStyle/>
          <a:p>
            <a:fld id="{5FA10FBE-B4DA-4F50-9425-AD51FF54A31C}" type="datetimeFigureOut">
              <a:rPr lang="fr-FR" smtClean="0"/>
              <a:t>23/12/2019</a:t>
            </a:fld>
            <a:endParaRPr lang="fr-FR"/>
          </a:p>
        </p:txBody>
      </p:sp>
      <p:sp>
        <p:nvSpPr>
          <p:cNvPr id="6" name="Espace réservé du pied de page 5">
            <a:extLst>
              <a:ext uri="{FF2B5EF4-FFF2-40B4-BE49-F238E27FC236}">
                <a16:creationId xmlns:a16="http://schemas.microsoft.com/office/drawing/2014/main" id="{1D510DCB-8FED-4A36-B609-21D36FDE1AA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A4ECDCD-6F0C-4FE0-91DF-512495B17E33}"/>
              </a:ext>
            </a:extLst>
          </p:cNvPr>
          <p:cNvSpPr>
            <a:spLocks noGrp="1"/>
          </p:cNvSpPr>
          <p:nvPr>
            <p:ph type="sldNum" sz="quarter" idx="12"/>
          </p:nvPr>
        </p:nvSpPr>
        <p:spPr/>
        <p:txBody>
          <a:bodyPr/>
          <a:lstStyle/>
          <a:p>
            <a:fld id="{3E1770B1-226F-47A1-BD62-7C9BF41D4475}" type="slidenum">
              <a:rPr lang="fr-FR" smtClean="0"/>
              <a:t>‹N°›</a:t>
            </a:fld>
            <a:endParaRPr lang="fr-FR"/>
          </a:p>
        </p:txBody>
      </p:sp>
      <p:grpSp>
        <p:nvGrpSpPr>
          <p:cNvPr id="8" name="Groupe 7">
            <a:extLst>
              <a:ext uri="{FF2B5EF4-FFF2-40B4-BE49-F238E27FC236}">
                <a16:creationId xmlns:a16="http://schemas.microsoft.com/office/drawing/2014/main" id="{A9588B57-BB66-4CD8-A0E4-84E75296FD9C}"/>
              </a:ext>
            </a:extLst>
          </p:cNvPr>
          <p:cNvGrpSpPr/>
          <p:nvPr userDrawn="1"/>
        </p:nvGrpSpPr>
        <p:grpSpPr>
          <a:xfrm>
            <a:off x="604704" y="341370"/>
            <a:ext cx="11202273" cy="868058"/>
            <a:chOff x="604704" y="341370"/>
            <a:chExt cx="11202273" cy="868058"/>
          </a:xfrm>
        </p:grpSpPr>
        <p:pic>
          <p:nvPicPr>
            <p:cNvPr id="9" name="Image 8" descr="Une image contenant texte, chemise&#10;&#10;Description générée automatiquement">
              <a:extLst>
                <a:ext uri="{FF2B5EF4-FFF2-40B4-BE49-F238E27FC236}">
                  <a16:creationId xmlns:a16="http://schemas.microsoft.com/office/drawing/2014/main" id="{039CB7F5-7AFC-4AE8-9A11-BD2246E88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5050" y="341370"/>
              <a:ext cx="831927" cy="868058"/>
            </a:xfrm>
            <a:prstGeom prst="rect">
              <a:avLst/>
            </a:prstGeom>
          </p:spPr>
        </p:pic>
        <p:pic>
          <p:nvPicPr>
            <p:cNvPr id="10" name="Image 9" descr="Une image contenant alimentation, signe&#10;&#10;Description générée automatiquement">
              <a:extLst>
                <a:ext uri="{FF2B5EF4-FFF2-40B4-BE49-F238E27FC236}">
                  <a16:creationId xmlns:a16="http://schemas.microsoft.com/office/drawing/2014/main" id="{80476D27-58FF-4AC4-ABE9-501CA5EA8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04" y="421267"/>
              <a:ext cx="788161" cy="788161"/>
            </a:xfrm>
            <a:prstGeom prst="rect">
              <a:avLst/>
            </a:prstGeom>
          </p:spPr>
        </p:pic>
      </p:grpSp>
    </p:spTree>
    <p:extLst>
      <p:ext uri="{BB962C8B-B14F-4D97-AF65-F5344CB8AC3E}">
        <p14:creationId xmlns:p14="http://schemas.microsoft.com/office/powerpoint/2010/main" val="3884604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44A50B-5175-4301-AB8C-B56A5464FB66}"/>
              </a:ext>
            </a:extLst>
          </p:cNvPr>
          <p:cNvSpPr>
            <a:spLocks noGrp="1"/>
          </p:cNvSpPr>
          <p:nvPr>
            <p:ph type="title"/>
          </p:nvPr>
        </p:nvSpPr>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A16F6986-33A0-479F-8230-A5F5F203BEC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0AEFCC4-A65F-463E-8FAA-D78238F599F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BCF6208-541A-4ADF-97F2-55B9E0C612BD}"/>
              </a:ext>
            </a:extLst>
          </p:cNvPr>
          <p:cNvSpPr>
            <a:spLocks noGrp="1"/>
          </p:cNvSpPr>
          <p:nvPr>
            <p:ph type="dt" sz="half" idx="10"/>
          </p:nvPr>
        </p:nvSpPr>
        <p:spPr/>
        <p:txBody>
          <a:bodyPr/>
          <a:lstStyle/>
          <a:p>
            <a:fld id="{5FA10FBE-B4DA-4F50-9425-AD51FF54A31C}" type="datetimeFigureOut">
              <a:rPr lang="fr-FR" smtClean="0"/>
              <a:t>23/12/2019</a:t>
            </a:fld>
            <a:endParaRPr lang="fr-FR"/>
          </a:p>
        </p:txBody>
      </p:sp>
      <p:sp>
        <p:nvSpPr>
          <p:cNvPr id="6" name="Espace réservé du pied de page 5">
            <a:extLst>
              <a:ext uri="{FF2B5EF4-FFF2-40B4-BE49-F238E27FC236}">
                <a16:creationId xmlns:a16="http://schemas.microsoft.com/office/drawing/2014/main" id="{1D510DCB-8FED-4A36-B609-21D36FDE1AA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A4ECDCD-6F0C-4FE0-91DF-512495B17E33}"/>
              </a:ext>
            </a:extLst>
          </p:cNvPr>
          <p:cNvSpPr>
            <a:spLocks noGrp="1"/>
          </p:cNvSpPr>
          <p:nvPr>
            <p:ph type="sldNum" sz="quarter" idx="12"/>
          </p:nvPr>
        </p:nvSpPr>
        <p:spPr/>
        <p:txBody>
          <a:bodyPr/>
          <a:lstStyle/>
          <a:p>
            <a:fld id="{3E1770B1-226F-47A1-BD62-7C9BF41D4475}" type="slidenum">
              <a:rPr lang="fr-FR" smtClean="0"/>
              <a:t>‹N°›</a:t>
            </a:fld>
            <a:endParaRPr lang="fr-FR"/>
          </a:p>
        </p:txBody>
      </p:sp>
      <p:grpSp>
        <p:nvGrpSpPr>
          <p:cNvPr id="8" name="Groupe 7">
            <a:extLst>
              <a:ext uri="{FF2B5EF4-FFF2-40B4-BE49-F238E27FC236}">
                <a16:creationId xmlns:a16="http://schemas.microsoft.com/office/drawing/2014/main" id="{A9588B57-BB66-4CD8-A0E4-84E75296FD9C}"/>
              </a:ext>
            </a:extLst>
          </p:cNvPr>
          <p:cNvGrpSpPr/>
          <p:nvPr userDrawn="1"/>
        </p:nvGrpSpPr>
        <p:grpSpPr>
          <a:xfrm>
            <a:off x="604704" y="341370"/>
            <a:ext cx="11202273" cy="868058"/>
            <a:chOff x="604704" y="341370"/>
            <a:chExt cx="11202273" cy="868058"/>
          </a:xfrm>
        </p:grpSpPr>
        <p:pic>
          <p:nvPicPr>
            <p:cNvPr id="9" name="Image 8" descr="Une image contenant texte, chemise&#10;&#10;Description générée automatiquement">
              <a:extLst>
                <a:ext uri="{FF2B5EF4-FFF2-40B4-BE49-F238E27FC236}">
                  <a16:creationId xmlns:a16="http://schemas.microsoft.com/office/drawing/2014/main" id="{039CB7F5-7AFC-4AE8-9A11-BD2246E88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5050" y="341370"/>
              <a:ext cx="831927" cy="868058"/>
            </a:xfrm>
            <a:prstGeom prst="rect">
              <a:avLst/>
            </a:prstGeom>
          </p:spPr>
        </p:pic>
        <p:pic>
          <p:nvPicPr>
            <p:cNvPr id="10" name="Image 9" descr="Une image contenant alimentation, signe&#10;&#10;Description générée automatiquement">
              <a:extLst>
                <a:ext uri="{FF2B5EF4-FFF2-40B4-BE49-F238E27FC236}">
                  <a16:creationId xmlns:a16="http://schemas.microsoft.com/office/drawing/2014/main" id="{80476D27-58FF-4AC4-ABE9-501CA5EA8A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04" y="421267"/>
              <a:ext cx="788161" cy="788161"/>
            </a:xfrm>
            <a:prstGeom prst="rect">
              <a:avLst/>
            </a:prstGeom>
          </p:spPr>
        </p:pic>
      </p:grpSp>
      <p:sp>
        <p:nvSpPr>
          <p:cNvPr id="11" name="Titre 3">
            <a:extLst>
              <a:ext uri="{FF2B5EF4-FFF2-40B4-BE49-F238E27FC236}">
                <a16:creationId xmlns:a16="http://schemas.microsoft.com/office/drawing/2014/main" id="{FC341623-5E06-418D-8799-4053D8BC53FE}"/>
              </a:ext>
            </a:extLst>
          </p:cNvPr>
          <p:cNvSpPr txBox="1">
            <a:spLocks/>
          </p:cNvSpPr>
          <p:nvPr userDrawn="1"/>
        </p:nvSpPr>
        <p:spPr>
          <a:xfrm>
            <a:off x="838200" y="382796"/>
            <a:ext cx="10515600" cy="8054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a:latin typeface="Arial Black" panose="020B0A04020102020204" pitchFamily="34" charset="0"/>
              </a:rPr>
              <a:t>Utilisation des MFCD, Pages SMS.</a:t>
            </a:r>
            <a:endParaRPr lang="fr-FR" sz="2800" dirty="0">
              <a:latin typeface="Arial Black" panose="020B0A04020102020204" pitchFamily="34" charset="0"/>
            </a:endParaRPr>
          </a:p>
        </p:txBody>
      </p:sp>
    </p:spTree>
    <p:extLst>
      <p:ext uri="{BB962C8B-B14F-4D97-AF65-F5344CB8AC3E}">
        <p14:creationId xmlns:p14="http://schemas.microsoft.com/office/powerpoint/2010/main" val="295914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EEFB10-1146-4F60-8397-0E855E6069B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2E6AC3B-61A6-4931-B5E2-B97CE10E20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C50E9DC-812B-4DB2-A597-CCF0D8AAEFD9}"/>
              </a:ext>
            </a:extLst>
          </p:cNvPr>
          <p:cNvSpPr>
            <a:spLocks noGrp="1"/>
          </p:cNvSpPr>
          <p:nvPr>
            <p:ph type="dt" sz="half" idx="10"/>
          </p:nvPr>
        </p:nvSpPr>
        <p:spPr/>
        <p:txBody>
          <a:bodyPr/>
          <a:lstStyle/>
          <a:p>
            <a:fld id="{29FD3A9D-9FA4-4602-B27C-783254F2363C}"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E48E0242-0D84-4039-8437-972440BD23C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385F37-EEC4-44DE-8A21-D4D5879EA4C6}"/>
              </a:ext>
            </a:extLst>
          </p:cNvPr>
          <p:cNvSpPr>
            <a:spLocks noGrp="1"/>
          </p:cNvSpPr>
          <p:nvPr>
            <p:ph type="sldNum" sz="quarter" idx="12"/>
          </p:nvPr>
        </p:nvSpPr>
        <p:spPr/>
        <p:txBody>
          <a:bodyPr/>
          <a:lstStyle/>
          <a:p>
            <a:fld id="{1AE88999-8101-4060-9799-CAC615B21C2D}" type="slidenum">
              <a:rPr lang="fr-FR" smtClean="0"/>
              <a:t>‹N°›</a:t>
            </a:fld>
            <a:endParaRPr lang="fr-FR"/>
          </a:p>
        </p:txBody>
      </p:sp>
    </p:spTree>
    <p:extLst>
      <p:ext uri="{BB962C8B-B14F-4D97-AF65-F5344CB8AC3E}">
        <p14:creationId xmlns:p14="http://schemas.microsoft.com/office/powerpoint/2010/main" val="2576548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FCF32E-8A9C-4062-8DF9-993BC3546EC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D125DDA-5998-4D70-9173-65BA966A631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FF15FDD-6CCB-49B0-B070-349DB5DB31BF}"/>
              </a:ext>
            </a:extLst>
          </p:cNvPr>
          <p:cNvSpPr>
            <a:spLocks noGrp="1"/>
          </p:cNvSpPr>
          <p:nvPr>
            <p:ph type="dt" sz="half" idx="10"/>
          </p:nvPr>
        </p:nvSpPr>
        <p:spPr/>
        <p:txBody>
          <a:bodyPr/>
          <a:lstStyle/>
          <a:p>
            <a:fld id="{29FD3A9D-9FA4-4602-B27C-783254F2363C}"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882857BB-FD45-4B3B-8794-1D26E34282A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7B363A-96E9-4C24-9FAC-2FA1D4179E24}"/>
              </a:ext>
            </a:extLst>
          </p:cNvPr>
          <p:cNvSpPr>
            <a:spLocks noGrp="1"/>
          </p:cNvSpPr>
          <p:nvPr>
            <p:ph type="sldNum" sz="quarter" idx="12"/>
          </p:nvPr>
        </p:nvSpPr>
        <p:spPr/>
        <p:txBody>
          <a:bodyPr/>
          <a:lstStyle/>
          <a:p>
            <a:fld id="{1AE88999-8101-4060-9799-CAC615B21C2D}" type="slidenum">
              <a:rPr lang="fr-FR" smtClean="0"/>
              <a:t>‹N°›</a:t>
            </a:fld>
            <a:endParaRPr lang="fr-FR"/>
          </a:p>
        </p:txBody>
      </p:sp>
    </p:spTree>
    <p:extLst>
      <p:ext uri="{BB962C8B-B14F-4D97-AF65-F5344CB8AC3E}">
        <p14:creationId xmlns:p14="http://schemas.microsoft.com/office/powerpoint/2010/main" val="1039767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54EA77-E834-4824-A469-DED097590D4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8902B5D-F154-4060-BF04-58A7DC899B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8718B51-FF01-4BF0-BC1F-E5E3DEF99C67}"/>
              </a:ext>
            </a:extLst>
          </p:cNvPr>
          <p:cNvSpPr>
            <a:spLocks noGrp="1"/>
          </p:cNvSpPr>
          <p:nvPr>
            <p:ph type="dt" sz="half" idx="10"/>
          </p:nvPr>
        </p:nvSpPr>
        <p:spPr/>
        <p:txBody>
          <a:bodyPr/>
          <a:lstStyle/>
          <a:p>
            <a:fld id="{29FD3A9D-9FA4-4602-B27C-783254F2363C}"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955AC622-10E6-489A-BB65-AB13EC844D0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9077B6-B47A-4813-904F-FF0B4ECFC80B}"/>
              </a:ext>
            </a:extLst>
          </p:cNvPr>
          <p:cNvSpPr>
            <a:spLocks noGrp="1"/>
          </p:cNvSpPr>
          <p:nvPr>
            <p:ph type="sldNum" sz="quarter" idx="12"/>
          </p:nvPr>
        </p:nvSpPr>
        <p:spPr/>
        <p:txBody>
          <a:bodyPr/>
          <a:lstStyle/>
          <a:p>
            <a:fld id="{1AE88999-8101-4060-9799-CAC615B21C2D}" type="slidenum">
              <a:rPr lang="fr-FR" smtClean="0"/>
              <a:t>‹N°›</a:t>
            </a:fld>
            <a:endParaRPr lang="fr-FR"/>
          </a:p>
        </p:txBody>
      </p:sp>
    </p:spTree>
    <p:extLst>
      <p:ext uri="{BB962C8B-B14F-4D97-AF65-F5344CB8AC3E}">
        <p14:creationId xmlns:p14="http://schemas.microsoft.com/office/powerpoint/2010/main" val="3386633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AF7D4E-596B-4775-BC0F-2AA4B8401D6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0153AAE-62FF-461B-94AE-0866D0F6EDF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3401669-A533-45FF-AE29-C25717541CA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9639EF0-2122-4823-B024-B53282ABC150}"/>
              </a:ext>
            </a:extLst>
          </p:cNvPr>
          <p:cNvSpPr>
            <a:spLocks noGrp="1"/>
          </p:cNvSpPr>
          <p:nvPr>
            <p:ph type="dt" sz="half" idx="10"/>
          </p:nvPr>
        </p:nvSpPr>
        <p:spPr/>
        <p:txBody>
          <a:bodyPr/>
          <a:lstStyle/>
          <a:p>
            <a:fld id="{29FD3A9D-9FA4-4602-B27C-783254F2363C}" type="datetimeFigureOut">
              <a:rPr lang="fr-FR" smtClean="0"/>
              <a:t>23/12/2019</a:t>
            </a:fld>
            <a:endParaRPr lang="fr-FR"/>
          </a:p>
        </p:txBody>
      </p:sp>
      <p:sp>
        <p:nvSpPr>
          <p:cNvPr id="6" name="Espace réservé du pied de page 5">
            <a:extLst>
              <a:ext uri="{FF2B5EF4-FFF2-40B4-BE49-F238E27FC236}">
                <a16:creationId xmlns:a16="http://schemas.microsoft.com/office/drawing/2014/main" id="{57425021-EC3E-4990-8C6B-689D0EFA4C1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3D46FCC-946F-49B6-98B1-ADC6A4272DC2}"/>
              </a:ext>
            </a:extLst>
          </p:cNvPr>
          <p:cNvSpPr>
            <a:spLocks noGrp="1"/>
          </p:cNvSpPr>
          <p:nvPr>
            <p:ph type="sldNum" sz="quarter" idx="12"/>
          </p:nvPr>
        </p:nvSpPr>
        <p:spPr/>
        <p:txBody>
          <a:bodyPr/>
          <a:lstStyle/>
          <a:p>
            <a:fld id="{1AE88999-8101-4060-9799-CAC615B21C2D}" type="slidenum">
              <a:rPr lang="fr-FR" smtClean="0"/>
              <a:t>‹N°›</a:t>
            </a:fld>
            <a:endParaRPr lang="fr-FR"/>
          </a:p>
        </p:txBody>
      </p:sp>
    </p:spTree>
    <p:extLst>
      <p:ext uri="{BB962C8B-B14F-4D97-AF65-F5344CB8AC3E}">
        <p14:creationId xmlns:p14="http://schemas.microsoft.com/office/powerpoint/2010/main" val="4215517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F0BF9A-3792-4177-A514-8C442F4AE5F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CE6BC1B-5CFD-4B99-9570-412AD33E7B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53EB734-C030-409D-95D0-FC760D92105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0F70A08-F792-4BEB-8E5A-0CE8BEB6CC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D46BA98-12A2-47FD-A214-3AA6D8C2C95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17AE3E9-A337-413C-8263-BB6BA5165EFD}"/>
              </a:ext>
            </a:extLst>
          </p:cNvPr>
          <p:cNvSpPr>
            <a:spLocks noGrp="1"/>
          </p:cNvSpPr>
          <p:nvPr>
            <p:ph type="dt" sz="half" idx="10"/>
          </p:nvPr>
        </p:nvSpPr>
        <p:spPr/>
        <p:txBody>
          <a:bodyPr/>
          <a:lstStyle/>
          <a:p>
            <a:fld id="{29FD3A9D-9FA4-4602-B27C-783254F2363C}" type="datetimeFigureOut">
              <a:rPr lang="fr-FR" smtClean="0"/>
              <a:t>23/12/2019</a:t>
            </a:fld>
            <a:endParaRPr lang="fr-FR"/>
          </a:p>
        </p:txBody>
      </p:sp>
      <p:sp>
        <p:nvSpPr>
          <p:cNvPr id="8" name="Espace réservé du pied de page 7">
            <a:extLst>
              <a:ext uri="{FF2B5EF4-FFF2-40B4-BE49-F238E27FC236}">
                <a16:creationId xmlns:a16="http://schemas.microsoft.com/office/drawing/2014/main" id="{49ACEF42-E7B7-4A19-BA2B-FE6CE837C3B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63B6E9C-FCC5-4C79-B8F5-6B53A349012B}"/>
              </a:ext>
            </a:extLst>
          </p:cNvPr>
          <p:cNvSpPr>
            <a:spLocks noGrp="1"/>
          </p:cNvSpPr>
          <p:nvPr>
            <p:ph type="sldNum" sz="quarter" idx="12"/>
          </p:nvPr>
        </p:nvSpPr>
        <p:spPr/>
        <p:txBody>
          <a:bodyPr/>
          <a:lstStyle/>
          <a:p>
            <a:fld id="{1AE88999-8101-4060-9799-CAC615B21C2D}" type="slidenum">
              <a:rPr lang="fr-FR" smtClean="0"/>
              <a:t>‹N°›</a:t>
            </a:fld>
            <a:endParaRPr lang="fr-FR"/>
          </a:p>
        </p:txBody>
      </p:sp>
    </p:spTree>
    <p:extLst>
      <p:ext uri="{BB962C8B-B14F-4D97-AF65-F5344CB8AC3E}">
        <p14:creationId xmlns:p14="http://schemas.microsoft.com/office/powerpoint/2010/main" val="1549012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500634-854C-4C8A-8A87-6BC4AD7FD24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69993B1-EA75-4AD7-A86D-BB06B5C682E9}"/>
              </a:ext>
            </a:extLst>
          </p:cNvPr>
          <p:cNvSpPr>
            <a:spLocks noGrp="1"/>
          </p:cNvSpPr>
          <p:nvPr>
            <p:ph type="dt" sz="half" idx="10"/>
          </p:nvPr>
        </p:nvSpPr>
        <p:spPr/>
        <p:txBody>
          <a:bodyPr/>
          <a:lstStyle/>
          <a:p>
            <a:fld id="{29FD3A9D-9FA4-4602-B27C-783254F2363C}" type="datetimeFigureOut">
              <a:rPr lang="fr-FR" smtClean="0"/>
              <a:t>23/12/2019</a:t>
            </a:fld>
            <a:endParaRPr lang="fr-FR"/>
          </a:p>
        </p:txBody>
      </p:sp>
      <p:sp>
        <p:nvSpPr>
          <p:cNvPr id="4" name="Espace réservé du pied de page 3">
            <a:extLst>
              <a:ext uri="{FF2B5EF4-FFF2-40B4-BE49-F238E27FC236}">
                <a16:creationId xmlns:a16="http://schemas.microsoft.com/office/drawing/2014/main" id="{046D07E6-DDE6-4E75-99A3-F49C85B578B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D003689-2196-454B-97C3-1FC16D08696A}"/>
              </a:ext>
            </a:extLst>
          </p:cNvPr>
          <p:cNvSpPr>
            <a:spLocks noGrp="1"/>
          </p:cNvSpPr>
          <p:nvPr>
            <p:ph type="sldNum" sz="quarter" idx="12"/>
          </p:nvPr>
        </p:nvSpPr>
        <p:spPr/>
        <p:txBody>
          <a:bodyPr/>
          <a:lstStyle/>
          <a:p>
            <a:fld id="{1AE88999-8101-4060-9799-CAC615B21C2D}" type="slidenum">
              <a:rPr lang="fr-FR" smtClean="0"/>
              <a:t>‹N°›</a:t>
            </a:fld>
            <a:endParaRPr lang="fr-FR"/>
          </a:p>
        </p:txBody>
      </p:sp>
    </p:spTree>
    <p:extLst>
      <p:ext uri="{BB962C8B-B14F-4D97-AF65-F5344CB8AC3E}">
        <p14:creationId xmlns:p14="http://schemas.microsoft.com/office/powerpoint/2010/main" val="118168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12FBD5-C6F3-4CA6-A863-B686356BD8C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4DB7D9D-19D4-467A-B79C-8266CA605A1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4B74392-E283-4D6B-B331-26407BCF058F}"/>
              </a:ext>
            </a:extLst>
          </p:cNvPr>
          <p:cNvSpPr>
            <a:spLocks noGrp="1"/>
          </p:cNvSpPr>
          <p:nvPr>
            <p:ph type="dt" sz="half" idx="10"/>
          </p:nvPr>
        </p:nvSpPr>
        <p:spPr/>
        <p:txBody>
          <a:bodyPr/>
          <a:lstStyle/>
          <a:p>
            <a:fld id="{5FA10FBE-B4DA-4F50-9425-AD51FF54A31C}"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7D38F751-ABB8-418C-86A6-D8493451C2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99E3222-087A-44B7-AC11-0C80DED75FD7}"/>
              </a:ext>
            </a:extLst>
          </p:cNvPr>
          <p:cNvSpPr>
            <a:spLocks noGrp="1"/>
          </p:cNvSpPr>
          <p:nvPr>
            <p:ph type="sldNum" sz="quarter" idx="12"/>
          </p:nvPr>
        </p:nvSpPr>
        <p:spPr/>
        <p:txBody>
          <a:bodyPr/>
          <a:lstStyle/>
          <a:p>
            <a:fld id="{3E1770B1-226F-47A1-BD62-7C9BF41D4475}" type="slidenum">
              <a:rPr lang="fr-FR" smtClean="0"/>
              <a:t>‹N°›</a:t>
            </a:fld>
            <a:endParaRPr lang="fr-FR"/>
          </a:p>
        </p:txBody>
      </p:sp>
    </p:spTree>
    <p:extLst>
      <p:ext uri="{BB962C8B-B14F-4D97-AF65-F5344CB8AC3E}">
        <p14:creationId xmlns:p14="http://schemas.microsoft.com/office/powerpoint/2010/main" val="3833185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BD265AC-F7FC-4CD0-A90C-FE160A9027C6}"/>
              </a:ext>
            </a:extLst>
          </p:cNvPr>
          <p:cNvSpPr>
            <a:spLocks noGrp="1"/>
          </p:cNvSpPr>
          <p:nvPr>
            <p:ph type="dt" sz="half" idx="10"/>
          </p:nvPr>
        </p:nvSpPr>
        <p:spPr/>
        <p:txBody>
          <a:bodyPr/>
          <a:lstStyle/>
          <a:p>
            <a:fld id="{29FD3A9D-9FA4-4602-B27C-783254F2363C}" type="datetimeFigureOut">
              <a:rPr lang="fr-FR" smtClean="0"/>
              <a:t>23/12/2019</a:t>
            </a:fld>
            <a:endParaRPr lang="fr-FR"/>
          </a:p>
        </p:txBody>
      </p:sp>
      <p:sp>
        <p:nvSpPr>
          <p:cNvPr id="3" name="Espace réservé du pied de page 2">
            <a:extLst>
              <a:ext uri="{FF2B5EF4-FFF2-40B4-BE49-F238E27FC236}">
                <a16:creationId xmlns:a16="http://schemas.microsoft.com/office/drawing/2014/main" id="{777C94BB-7127-4765-B5D5-B40C789BEE3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DD922D2-95A7-4158-9829-2832BCD246AE}"/>
              </a:ext>
            </a:extLst>
          </p:cNvPr>
          <p:cNvSpPr>
            <a:spLocks noGrp="1"/>
          </p:cNvSpPr>
          <p:nvPr>
            <p:ph type="sldNum" sz="quarter" idx="12"/>
          </p:nvPr>
        </p:nvSpPr>
        <p:spPr/>
        <p:txBody>
          <a:bodyPr/>
          <a:lstStyle/>
          <a:p>
            <a:fld id="{1AE88999-8101-4060-9799-CAC615B21C2D}" type="slidenum">
              <a:rPr lang="fr-FR" smtClean="0"/>
              <a:t>‹N°›</a:t>
            </a:fld>
            <a:endParaRPr lang="fr-FR"/>
          </a:p>
        </p:txBody>
      </p:sp>
    </p:spTree>
    <p:extLst>
      <p:ext uri="{BB962C8B-B14F-4D97-AF65-F5344CB8AC3E}">
        <p14:creationId xmlns:p14="http://schemas.microsoft.com/office/powerpoint/2010/main" val="2641516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E4FF59-1BEE-4A6A-8F5A-453DDB74DFB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679A7E6-4BF4-4DCF-841C-4E82BAE006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41656ED-CCB4-493C-81BB-7DB1CB952A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7D75EA2-19BB-497B-B7D3-AF9E0A0B13F2}"/>
              </a:ext>
            </a:extLst>
          </p:cNvPr>
          <p:cNvSpPr>
            <a:spLocks noGrp="1"/>
          </p:cNvSpPr>
          <p:nvPr>
            <p:ph type="dt" sz="half" idx="10"/>
          </p:nvPr>
        </p:nvSpPr>
        <p:spPr/>
        <p:txBody>
          <a:bodyPr/>
          <a:lstStyle/>
          <a:p>
            <a:fld id="{29FD3A9D-9FA4-4602-B27C-783254F2363C}" type="datetimeFigureOut">
              <a:rPr lang="fr-FR" smtClean="0"/>
              <a:t>23/12/2019</a:t>
            </a:fld>
            <a:endParaRPr lang="fr-FR"/>
          </a:p>
        </p:txBody>
      </p:sp>
      <p:sp>
        <p:nvSpPr>
          <p:cNvPr id="6" name="Espace réservé du pied de page 5">
            <a:extLst>
              <a:ext uri="{FF2B5EF4-FFF2-40B4-BE49-F238E27FC236}">
                <a16:creationId xmlns:a16="http://schemas.microsoft.com/office/drawing/2014/main" id="{D14F67A7-A0B5-4A2C-B72B-1AA9F2F3CE4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A3A9296-24B5-4C0A-BBE0-F67718A026AB}"/>
              </a:ext>
            </a:extLst>
          </p:cNvPr>
          <p:cNvSpPr>
            <a:spLocks noGrp="1"/>
          </p:cNvSpPr>
          <p:nvPr>
            <p:ph type="sldNum" sz="quarter" idx="12"/>
          </p:nvPr>
        </p:nvSpPr>
        <p:spPr/>
        <p:txBody>
          <a:bodyPr/>
          <a:lstStyle/>
          <a:p>
            <a:fld id="{1AE88999-8101-4060-9799-CAC615B21C2D}" type="slidenum">
              <a:rPr lang="fr-FR" smtClean="0"/>
              <a:t>‹N°›</a:t>
            </a:fld>
            <a:endParaRPr lang="fr-FR"/>
          </a:p>
        </p:txBody>
      </p:sp>
    </p:spTree>
    <p:extLst>
      <p:ext uri="{BB962C8B-B14F-4D97-AF65-F5344CB8AC3E}">
        <p14:creationId xmlns:p14="http://schemas.microsoft.com/office/powerpoint/2010/main" val="3275052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278603-669E-4927-9990-0B20B71AC52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DD96729-67E4-46AA-ACE3-7F305F5DED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9374C8C-A3DD-42D8-8C49-B6D068CF6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022B023-D719-45FE-84ED-6FB5158D7621}"/>
              </a:ext>
            </a:extLst>
          </p:cNvPr>
          <p:cNvSpPr>
            <a:spLocks noGrp="1"/>
          </p:cNvSpPr>
          <p:nvPr>
            <p:ph type="dt" sz="half" idx="10"/>
          </p:nvPr>
        </p:nvSpPr>
        <p:spPr/>
        <p:txBody>
          <a:bodyPr/>
          <a:lstStyle/>
          <a:p>
            <a:fld id="{29FD3A9D-9FA4-4602-B27C-783254F2363C}" type="datetimeFigureOut">
              <a:rPr lang="fr-FR" smtClean="0"/>
              <a:t>23/12/2019</a:t>
            </a:fld>
            <a:endParaRPr lang="fr-FR"/>
          </a:p>
        </p:txBody>
      </p:sp>
      <p:sp>
        <p:nvSpPr>
          <p:cNvPr id="6" name="Espace réservé du pied de page 5">
            <a:extLst>
              <a:ext uri="{FF2B5EF4-FFF2-40B4-BE49-F238E27FC236}">
                <a16:creationId xmlns:a16="http://schemas.microsoft.com/office/drawing/2014/main" id="{5C3351EF-AD06-4F9A-A7A1-568C2CFCCBA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7447995-E2E8-43E0-9704-BC07321DA487}"/>
              </a:ext>
            </a:extLst>
          </p:cNvPr>
          <p:cNvSpPr>
            <a:spLocks noGrp="1"/>
          </p:cNvSpPr>
          <p:nvPr>
            <p:ph type="sldNum" sz="quarter" idx="12"/>
          </p:nvPr>
        </p:nvSpPr>
        <p:spPr/>
        <p:txBody>
          <a:bodyPr/>
          <a:lstStyle/>
          <a:p>
            <a:fld id="{1AE88999-8101-4060-9799-CAC615B21C2D}" type="slidenum">
              <a:rPr lang="fr-FR" smtClean="0"/>
              <a:t>‹N°›</a:t>
            </a:fld>
            <a:endParaRPr lang="fr-FR"/>
          </a:p>
        </p:txBody>
      </p:sp>
    </p:spTree>
    <p:extLst>
      <p:ext uri="{BB962C8B-B14F-4D97-AF65-F5344CB8AC3E}">
        <p14:creationId xmlns:p14="http://schemas.microsoft.com/office/powerpoint/2010/main" val="3638788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F4C5F7-D342-45C1-8C81-7D6D6B9668C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9E0DB05-989F-459A-85D1-98CF7B4385E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0F1DF8C-800D-466D-85FA-C46EDBF3ED7D}"/>
              </a:ext>
            </a:extLst>
          </p:cNvPr>
          <p:cNvSpPr>
            <a:spLocks noGrp="1"/>
          </p:cNvSpPr>
          <p:nvPr>
            <p:ph type="dt" sz="half" idx="10"/>
          </p:nvPr>
        </p:nvSpPr>
        <p:spPr/>
        <p:txBody>
          <a:bodyPr/>
          <a:lstStyle/>
          <a:p>
            <a:fld id="{29FD3A9D-9FA4-4602-B27C-783254F2363C}"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DB547EA8-41B8-46B8-B345-831B5554F3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BFC48B-5163-459F-AEA2-2A8BD9F269CB}"/>
              </a:ext>
            </a:extLst>
          </p:cNvPr>
          <p:cNvSpPr>
            <a:spLocks noGrp="1"/>
          </p:cNvSpPr>
          <p:nvPr>
            <p:ph type="sldNum" sz="quarter" idx="12"/>
          </p:nvPr>
        </p:nvSpPr>
        <p:spPr/>
        <p:txBody>
          <a:bodyPr/>
          <a:lstStyle/>
          <a:p>
            <a:fld id="{1AE88999-8101-4060-9799-CAC615B21C2D}" type="slidenum">
              <a:rPr lang="fr-FR" smtClean="0"/>
              <a:t>‹N°›</a:t>
            </a:fld>
            <a:endParaRPr lang="fr-FR"/>
          </a:p>
        </p:txBody>
      </p:sp>
    </p:spTree>
    <p:extLst>
      <p:ext uri="{BB962C8B-B14F-4D97-AF65-F5344CB8AC3E}">
        <p14:creationId xmlns:p14="http://schemas.microsoft.com/office/powerpoint/2010/main" val="3622003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EA0FD80-3E87-45B2-952C-8619D48CF9E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66E21AB-715C-4694-BB6D-79B11FDA4F9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2A29181-2FDE-43E3-A056-1118BA073728}"/>
              </a:ext>
            </a:extLst>
          </p:cNvPr>
          <p:cNvSpPr>
            <a:spLocks noGrp="1"/>
          </p:cNvSpPr>
          <p:nvPr>
            <p:ph type="dt" sz="half" idx="10"/>
          </p:nvPr>
        </p:nvSpPr>
        <p:spPr/>
        <p:txBody>
          <a:bodyPr/>
          <a:lstStyle/>
          <a:p>
            <a:fld id="{29FD3A9D-9FA4-4602-B27C-783254F2363C}"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5F677D71-70A3-4AB8-9F9E-C6FDF66776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216ADC8-D590-43CB-A269-52CAD11A81D7}"/>
              </a:ext>
            </a:extLst>
          </p:cNvPr>
          <p:cNvSpPr>
            <a:spLocks noGrp="1"/>
          </p:cNvSpPr>
          <p:nvPr>
            <p:ph type="sldNum" sz="quarter" idx="12"/>
          </p:nvPr>
        </p:nvSpPr>
        <p:spPr/>
        <p:txBody>
          <a:bodyPr/>
          <a:lstStyle/>
          <a:p>
            <a:fld id="{1AE88999-8101-4060-9799-CAC615B21C2D}" type="slidenum">
              <a:rPr lang="fr-FR" smtClean="0"/>
              <a:t>‹N°›</a:t>
            </a:fld>
            <a:endParaRPr lang="fr-FR"/>
          </a:p>
        </p:txBody>
      </p:sp>
    </p:spTree>
    <p:extLst>
      <p:ext uri="{BB962C8B-B14F-4D97-AF65-F5344CB8AC3E}">
        <p14:creationId xmlns:p14="http://schemas.microsoft.com/office/powerpoint/2010/main" val="2160538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8EB85B-DFEA-41DF-A9CC-9CF20A02AB9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3E0D9E7-724E-4767-ADA0-3CACAB69A2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04C0948-3E8F-4A71-A31E-1D5703C203F8}"/>
              </a:ext>
            </a:extLst>
          </p:cNvPr>
          <p:cNvSpPr>
            <a:spLocks noGrp="1"/>
          </p:cNvSpPr>
          <p:nvPr>
            <p:ph type="dt" sz="half" idx="10"/>
          </p:nvPr>
        </p:nvSpPr>
        <p:spPr/>
        <p:txBody>
          <a:bodyPr/>
          <a:lstStyle/>
          <a:p>
            <a:fld id="{7F9B0D6B-1DC8-4AA6-B64E-02469C53CAC2}"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4DEC624E-A334-4AEE-A7E2-7324AC8509B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927A3F7-682C-4AA2-A09A-FF5DE41869D5}"/>
              </a:ext>
            </a:extLst>
          </p:cNvPr>
          <p:cNvSpPr>
            <a:spLocks noGrp="1"/>
          </p:cNvSpPr>
          <p:nvPr>
            <p:ph type="sldNum" sz="quarter" idx="12"/>
          </p:nvPr>
        </p:nvSpPr>
        <p:spPr/>
        <p:txBody>
          <a:bodyPr/>
          <a:lstStyle/>
          <a:p>
            <a:fld id="{05542C75-C7FB-4640-B6E6-86D1715E86CB}" type="slidenum">
              <a:rPr lang="fr-FR" smtClean="0"/>
              <a:t>‹N°›</a:t>
            </a:fld>
            <a:endParaRPr lang="fr-FR"/>
          </a:p>
        </p:txBody>
      </p:sp>
    </p:spTree>
    <p:extLst>
      <p:ext uri="{BB962C8B-B14F-4D97-AF65-F5344CB8AC3E}">
        <p14:creationId xmlns:p14="http://schemas.microsoft.com/office/powerpoint/2010/main" val="255159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07A9E4-2979-4BDD-8194-5E16C1E5888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645AC89-3999-4678-A240-D75DE9E5D50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01730BF-620C-41D1-841A-F26B1B7E1816}"/>
              </a:ext>
            </a:extLst>
          </p:cNvPr>
          <p:cNvSpPr>
            <a:spLocks noGrp="1"/>
          </p:cNvSpPr>
          <p:nvPr>
            <p:ph type="dt" sz="half" idx="10"/>
          </p:nvPr>
        </p:nvSpPr>
        <p:spPr/>
        <p:txBody>
          <a:bodyPr/>
          <a:lstStyle/>
          <a:p>
            <a:fld id="{7F9B0D6B-1DC8-4AA6-B64E-02469C53CAC2}"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F9DDC13D-416A-43D0-AC1D-D0E7EFCE63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AAED215-F3EC-404F-B79A-D2F5935E5A9C}"/>
              </a:ext>
            </a:extLst>
          </p:cNvPr>
          <p:cNvSpPr>
            <a:spLocks noGrp="1"/>
          </p:cNvSpPr>
          <p:nvPr>
            <p:ph type="sldNum" sz="quarter" idx="12"/>
          </p:nvPr>
        </p:nvSpPr>
        <p:spPr/>
        <p:txBody>
          <a:bodyPr/>
          <a:lstStyle/>
          <a:p>
            <a:fld id="{05542C75-C7FB-4640-B6E6-86D1715E86CB}" type="slidenum">
              <a:rPr lang="fr-FR" smtClean="0"/>
              <a:t>‹N°›</a:t>
            </a:fld>
            <a:endParaRPr lang="fr-FR"/>
          </a:p>
        </p:txBody>
      </p:sp>
    </p:spTree>
    <p:extLst>
      <p:ext uri="{BB962C8B-B14F-4D97-AF65-F5344CB8AC3E}">
        <p14:creationId xmlns:p14="http://schemas.microsoft.com/office/powerpoint/2010/main" val="911798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40700-A574-4ED4-8988-CDFD5D46B46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1830A83-43CF-4CD6-8E27-3EC2C799FB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5904253-ADE2-4E10-BE2E-2FE64BD99327}"/>
              </a:ext>
            </a:extLst>
          </p:cNvPr>
          <p:cNvSpPr>
            <a:spLocks noGrp="1"/>
          </p:cNvSpPr>
          <p:nvPr>
            <p:ph type="dt" sz="half" idx="10"/>
          </p:nvPr>
        </p:nvSpPr>
        <p:spPr/>
        <p:txBody>
          <a:bodyPr/>
          <a:lstStyle/>
          <a:p>
            <a:fld id="{7F9B0D6B-1DC8-4AA6-B64E-02469C53CAC2}"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E0D689AB-5B5E-4AAF-BB57-18303B5095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CF0EB8A-40A1-46E2-BDD8-40A24106A572}"/>
              </a:ext>
            </a:extLst>
          </p:cNvPr>
          <p:cNvSpPr>
            <a:spLocks noGrp="1"/>
          </p:cNvSpPr>
          <p:nvPr>
            <p:ph type="sldNum" sz="quarter" idx="12"/>
          </p:nvPr>
        </p:nvSpPr>
        <p:spPr/>
        <p:txBody>
          <a:bodyPr/>
          <a:lstStyle/>
          <a:p>
            <a:fld id="{05542C75-C7FB-4640-B6E6-86D1715E86CB}" type="slidenum">
              <a:rPr lang="fr-FR" smtClean="0"/>
              <a:t>‹N°›</a:t>
            </a:fld>
            <a:endParaRPr lang="fr-FR"/>
          </a:p>
        </p:txBody>
      </p:sp>
    </p:spTree>
    <p:extLst>
      <p:ext uri="{BB962C8B-B14F-4D97-AF65-F5344CB8AC3E}">
        <p14:creationId xmlns:p14="http://schemas.microsoft.com/office/powerpoint/2010/main" val="174210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7BBE45-ADE9-4A4A-9537-725A1DD11E2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E1B9A54-17CE-48F6-B7CC-E5D4A53CFF2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5C83E65-7F4C-40A2-9564-774D1AD660A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6C81F86-9873-45D2-AB33-2E77C83EBA4D}"/>
              </a:ext>
            </a:extLst>
          </p:cNvPr>
          <p:cNvSpPr>
            <a:spLocks noGrp="1"/>
          </p:cNvSpPr>
          <p:nvPr>
            <p:ph type="dt" sz="half" idx="10"/>
          </p:nvPr>
        </p:nvSpPr>
        <p:spPr/>
        <p:txBody>
          <a:bodyPr/>
          <a:lstStyle/>
          <a:p>
            <a:fld id="{7F9B0D6B-1DC8-4AA6-B64E-02469C53CAC2}" type="datetimeFigureOut">
              <a:rPr lang="fr-FR" smtClean="0"/>
              <a:t>23/12/2019</a:t>
            </a:fld>
            <a:endParaRPr lang="fr-FR"/>
          </a:p>
        </p:txBody>
      </p:sp>
      <p:sp>
        <p:nvSpPr>
          <p:cNvPr id="6" name="Espace réservé du pied de page 5">
            <a:extLst>
              <a:ext uri="{FF2B5EF4-FFF2-40B4-BE49-F238E27FC236}">
                <a16:creationId xmlns:a16="http://schemas.microsoft.com/office/drawing/2014/main" id="{D87E8C47-7EDC-47CE-946D-1836F8DF122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7FD955D-D21C-488D-A62C-A23E6909459A}"/>
              </a:ext>
            </a:extLst>
          </p:cNvPr>
          <p:cNvSpPr>
            <a:spLocks noGrp="1"/>
          </p:cNvSpPr>
          <p:nvPr>
            <p:ph type="sldNum" sz="quarter" idx="12"/>
          </p:nvPr>
        </p:nvSpPr>
        <p:spPr/>
        <p:txBody>
          <a:bodyPr/>
          <a:lstStyle/>
          <a:p>
            <a:fld id="{05542C75-C7FB-4640-B6E6-86D1715E86CB}" type="slidenum">
              <a:rPr lang="fr-FR" smtClean="0"/>
              <a:t>‹N°›</a:t>
            </a:fld>
            <a:endParaRPr lang="fr-FR"/>
          </a:p>
        </p:txBody>
      </p:sp>
    </p:spTree>
    <p:extLst>
      <p:ext uri="{BB962C8B-B14F-4D97-AF65-F5344CB8AC3E}">
        <p14:creationId xmlns:p14="http://schemas.microsoft.com/office/powerpoint/2010/main" val="2704149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50BD30-26D0-4E7E-BBFD-B55A8AFC8DE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8388843-8EDB-4528-96E6-FA5C1239BA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23DA5A7-07DB-4812-B637-78E5F12931D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1640890-EB69-4494-AEE6-020ED75316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EE24F7B-F1B2-40C2-B9A2-237CD971671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3368E44-D913-494F-908E-09CE04F2B832}"/>
              </a:ext>
            </a:extLst>
          </p:cNvPr>
          <p:cNvSpPr>
            <a:spLocks noGrp="1"/>
          </p:cNvSpPr>
          <p:nvPr>
            <p:ph type="dt" sz="half" idx="10"/>
          </p:nvPr>
        </p:nvSpPr>
        <p:spPr/>
        <p:txBody>
          <a:bodyPr/>
          <a:lstStyle/>
          <a:p>
            <a:fld id="{7F9B0D6B-1DC8-4AA6-B64E-02469C53CAC2}" type="datetimeFigureOut">
              <a:rPr lang="fr-FR" smtClean="0"/>
              <a:t>23/12/2019</a:t>
            </a:fld>
            <a:endParaRPr lang="fr-FR"/>
          </a:p>
        </p:txBody>
      </p:sp>
      <p:sp>
        <p:nvSpPr>
          <p:cNvPr id="8" name="Espace réservé du pied de page 7">
            <a:extLst>
              <a:ext uri="{FF2B5EF4-FFF2-40B4-BE49-F238E27FC236}">
                <a16:creationId xmlns:a16="http://schemas.microsoft.com/office/drawing/2014/main" id="{8589E8F2-A5E4-4389-8C75-A4290083691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6F53F4B-051E-4045-8930-788108B04EBD}"/>
              </a:ext>
            </a:extLst>
          </p:cNvPr>
          <p:cNvSpPr>
            <a:spLocks noGrp="1"/>
          </p:cNvSpPr>
          <p:nvPr>
            <p:ph type="sldNum" sz="quarter" idx="12"/>
          </p:nvPr>
        </p:nvSpPr>
        <p:spPr/>
        <p:txBody>
          <a:bodyPr/>
          <a:lstStyle/>
          <a:p>
            <a:fld id="{05542C75-C7FB-4640-B6E6-86D1715E86CB}" type="slidenum">
              <a:rPr lang="fr-FR" smtClean="0"/>
              <a:t>‹N°›</a:t>
            </a:fld>
            <a:endParaRPr lang="fr-FR"/>
          </a:p>
        </p:txBody>
      </p:sp>
    </p:spTree>
    <p:extLst>
      <p:ext uri="{BB962C8B-B14F-4D97-AF65-F5344CB8AC3E}">
        <p14:creationId xmlns:p14="http://schemas.microsoft.com/office/powerpoint/2010/main" val="3329913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290A7F-D0B5-4A9E-ADE0-A69833B054D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30DB77A-0E67-403C-9351-53BE31262F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FC6DB47-4A36-4D78-B9E6-95F753B6DAA2}"/>
              </a:ext>
            </a:extLst>
          </p:cNvPr>
          <p:cNvSpPr>
            <a:spLocks noGrp="1"/>
          </p:cNvSpPr>
          <p:nvPr>
            <p:ph type="dt" sz="half" idx="10"/>
          </p:nvPr>
        </p:nvSpPr>
        <p:spPr/>
        <p:txBody>
          <a:bodyPr/>
          <a:lstStyle/>
          <a:p>
            <a:fld id="{5FA10FBE-B4DA-4F50-9425-AD51FF54A31C}"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AD052A67-7E13-4A77-B21E-95449804B61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6300784-A669-4E15-90A6-8ECD078E73C5}"/>
              </a:ext>
            </a:extLst>
          </p:cNvPr>
          <p:cNvSpPr>
            <a:spLocks noGrp="1"/>
          </p:cNvSpPr>
          <p:nvPr>
            <p:ph type="sldNum" sz="quarter" idx="12"/>
          </p:nvPr>
        </p:nvSpPr>
        <p:spPr/>
        <p:txBody>
          <a:bodyPr/>
          <a:lstStyle/>
          <a:p>
            <a:fld id="{3E1770B1-226F-47A1-BD62-7C9BF41D4475}" type="slidenum">
              <a:rPr lang="fr-FR" smtClean="0"/>
              <a:t>‹N°›</a:t>
            </a:fld>
            <a:endParaRPr lang="fr-FR"/>
          </a:p>
        </p:txBody>
      </p:sp>
    </p:spTree>
    <p:extLst>
      <p:ext uri="{BB962C8B-B14F-4D97-AF65-F5344CB8AC3E}">
        <p14:creationId xmlns:p14="http://schemas.microsoft.com/office/powerpoint/2010/main" val="916530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0C22D2-EE62-4A50-9019-A71897C2420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EFF3887-EC68-43CE-976F-EE497E6AEA6A}"/>
              </a:ext>
            </a:extLst>
          </p:cNvPr>
          <p:cNvSpPr>
            <a:spLocks noGrp="1"/>
          </p:cNvSpPr>
          <p:nvPr>
            <p:ph type="dt" sz="half" idx="10"/>
          </p:nvPr>
        </p:nvSpPr>
        <p:spPr/>
        <p:txBody>
          <a:bodyPr/>
          <a:lstStyle/>
          <a:p>
            <a:fld id="{7F9B0D6B-1DC8-4AA6-B64E-02469C53CAC2}" type="datetimeFigureOut">
              <a:rPr lang="fr-FR" smtClean="0"/>
              <a:t>23/12/2019</a:t>
            </a:fld>
            <a:endParaRPr lang="fr-FR"/>
          </a:p>
        </p:txBody>
      </p:sp>
      <p:sp>
        <p:nvSpPr>
          <p:cNvPr id="4" name="Espace réservé du pied de page 3">
            <a:extLst>
              <a:ext uri="{FF2B5EF4-FFF2-40B4-BE49-F238E27FC236}">
                <a16:creationId xmlns:a16="http://schemas.microsoft.com/office/drawing/2014/main" id="{1BAB0C9B-8D64-43E7-B97B-F5FE34EB276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0DFDA3A-778B-4E5D-8A6A-8765607C8554}"/>
              </a:ext>
            </a:extLst>
          </p:cNvPr>
          <p:cNvSpPr>
            <a:spLocks noGrp="1"/>
          </p:cNvSpPr>
          <p:nvPr>
            <p:ph type="sldNum" sz="quarter" idx="12"/>
          </p:nvPr>
        </p:nvSpPr>
        <p:spPr/>
        <p:txBody>
          <a:bodyPr/>
          <a:lstStyle/>
          <a:p>
            <a:fld id="{05542C75-C7FB-4640-B6E6-86D1715E86CB}" type="slidenum">
              <a:rPr lang="fr-FR" smtClean="0"/>
              <a:t>‹N°›</a:t>
            </a:fld>
            <a:endParaRPr lang="fr-FR"/>
          </a:p>
        </p:txBody>
      </p:sp>
    </p:spTree>
    <p:extLst>
      <p:ext uri="{BB962C8B-B14F-4D97-AF65-F5344CB8AC3E}">
        <p14:creationId xmlns:p14="http://schemas.microsoft.com/office/powerpoint/2010/main" val="2186018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306AFEB-C0C9-47F4-937E-B5550F939B33}"/>
              </a:ext>
            </a:extLst>
          </p:cNvPr>
          <p:cNvSpPr>
            <a:spLocks noGrp="1"/>
          </p:cNvSpPr>
          <p:nvPr>
            <p:ph type="dt" sz="half" idx="10"/>
          </p:nvPr>
        </p:nvSpPr>
        <p:spPr/>
        <p:txBody>
          <a:bodyPr/>
          <a:lstStyle/>
          <a:p>
            <a:fld id="{7F9B0D6B-1DC8-4AA6-B64E-02469C53CAC2}" type="datetimeFigureOut">
              <a:rPr lang="fr-FR" smtClean="0"/>
              <a:t>23/12/2019</a:t>
            </a:fld>
            <a:endParaRPr lang="fr-FR"/>
          </a:p>
        </p:txBody>
      </p:sp>
      <p:sp>
        <p:nvSpPr>
          <p:cNvPr id="3" name="Espace réservé du pied de page 2">
            <a:extLst>
              <a:ext uri="{FF2B5EF4-FFF2-40B4-BE49-F238E27FC236}">
                <a16:creationId xmlns:a16="http://schemas.microsoft.com/office/drawing/2014/main" id="{08258479-C3B2-478E-AD72-925B7F78F28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D28A121-5B19-4D55-829D-F0F50CAFD83F}"/>
              </a:ext>
            </a:extLst>
          </p:cNvPr>
          <p:cNvSpPr>
            <a:spLocks noGrp="1"/>
          </p:cNvSpPr>
          <p:nvPr>
            <p:ph type="sldNum" sz="quarter" idx="12"/>
          </p:nvPr>
        </p:nvSpPr>
        <p:spPr/>
        <p:txBody>
          <a:bodyPr/>
          <a:lstStyle/>
          <a:p>
            <a:fld id="{05542C75-C7FB-4640-B6E6-86D1715E86CB}" type="slidenum">
              <a:rPr lang="fr-FR" smtClean="0"/>
              <a:t>‹N°›</a:t>
            </a:fld>
            <a:endParaRPr lang="fr-FR"/>
          </a:p>
        </p:txBody>
      </p:sp>
    </p:spTree>
    <p:extLst>
      <p:ext uri="{BB962C8B-B14F-4D97-AF65-F5344CB8AC3E}">
        <p14:creationId xmlns:p14="http://schemas.microsoft.com/office/powerpoint/2010/main" val="1853802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E0DF56-D20A-420F-AFFB-DFB27A93AB3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A3B5191-F334-494F-86B2-7146B4E81D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9EE3EBD-E5F0-4378-9E26-6E5C9F9756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A60AA38-EEEE-4A36-87B0-3C03B6AF8EDF}"/>
              </a:ext>
            </a:extLst>
          </p:cNvPr>
          <p:cNvSpPr>
            <a:spLocks noGrp="1"/>
          </p:cNvSpPr>
          <p:nvPr>
            <p:ph type="dt" sz="half" idx="10"/>
          </p:nvPr>
        </p:nvSpPr>
        <p:spPr/>
        <p:txBody>
          <a:bodyPr/>
          <a:lstStyle/>
          <a:p>
            <a:fld id="{7F9B0D6B-1DC8-4AA6-B64E-02469C53CAC2}" type="datetimeFigureOut">
              <a:rPr lang="fr-FR" smtClean="0"/>
              <a:t>23/12/2019</a:t>
            </a:fld>
            <a:endParaRPr lang="fr-FR"/>
          </a:p>
        </p:txBody>
      </p:sp>
      <p:sp>
        <p:nvSpPr>
          <p:cNvPr id="6" name="Espace réservé du pied de page 5">
            <a:extLst>
              <a:ext uri="{FF2B5EF4-FFF2-40B4-BE49-F238E27FC236}">
                <a16:creationId xmlns:a16="http://schemas.microsoft.com/office/drawing/2014/main" id="{8623815F-1208-4482-B8FB-AB141E8BA4A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E176D0E-A426-4E77-ADA4-8557AE26D46F}"/>
              </a:ext>
            </a:extLst>
          </p:cNvPr>
          <p:cNvSpPr>
            <a:spLocks noGrp="1"/>
          </p:cNvSpPr>
          <p:nvPr>
            <p:ph type="sldNum" sz="quarter" idx="12"/>
          </p:nvPr>
        </p:nvSpPr>
        <p:spPr/>
        <p:txBody>
          <a:bodyPr/>
          <a:lstStyle/>
          <a:p>
            <a:fld id="{05542C75-C7FB-4640-B6E6-86D1715E86CB}" type="slidenum">
              <a:rPr lang="fr-FR" smtClean="0"/>
              <a:t>‹N°›</a:t>
            </a:fld>
            <a:endParaRPr lang="fr-FR"/>
          </a:p>
        </p:txBody>
      </p:sp>
    </p:spTree>
    <p:extLst>
      <p:ext uri="{BB962C8B-B14F-4D97-AF65-F5344CB8AC3E}">
        <p14:creationId xmlns:p14="http://schemas.microsoft.com/office/powerpoint/2010/main" val="1956488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08BCD7-06D4-408E-9DE3-EA5252AC58B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5B32CCA-8006-4386-98F9-9FD2CF0F9A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8260DA5-BD72-4A87-BAA0-E27993AF3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F0B6BA8-4171-476A-B4F6-F174F0B898CF}"/>
              </a:ext>
            </a:extLst>
          </p:cNvPr>
          <p:cNvSpPr>
            <a:spLocks noGrp="1"/>
          </p:cNvSpPr>
          <p:nvPr>
            <p:ph type="dt" sz="half" idx="10"/>
          </p:nvPr>
        </p:nvSpPr>
        <p:spPr/>
        <p:txBody>
          <a:bodyPr/>
          <a:lstStyle/>
          <a:p>
            <a:fld id="{7F9B0D6B-1DC8-4AA6-B64E-02469C53CAC2}" type="datetimeFigureOut">
              <a:rPr lang="fr-FR" smtClean="0"/>
              <a:t>23/12/2019</a:t>
            </a:fld>
            <a:endParaRPr lang="fr-FR"/>
          </a:p>
        </p:txBody>
      </p:sp>
      <p:sp>
        <p:nvSpPr>
          <p:cNvPr id="6" name="Espace réservé du pied de page 5">
            <a:extLst>
              <a:ext uri="{FF2B5EF4-FFF2-40B4-BE49-F238E27FC236}">
                <a16:creationId xmlns:a16="http://schemas.microsoft.com/office/drawing/2014/main" id="{22864F10-65F5-4173-9971-E253EBAC35D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9F82367-B40B-4D46-ADB2-722FE146D529}"/>
              </a:ext>
            </a:extLst>
          </p:cNvPr>
          <p:cNvSpPr>
            <a:spLocks noGrp="1"/>
          </p:cNvSpPr>
          <p:nvPr>
            <p:ph type="sldNum" sz="quarter" idx="12"/>
          </p:nvPr>
        </p:nvSpPr>
        <p:spPr/>
        <p:txBody>
          <a:bodyPr/>
          <a:lstStyle/>
          <a:p>
            <a:fld id="{05542C75-C7FB-4640-B6E6-86D1715E86CB}" type="slidenum">
              <a:rPr lang="fr-FR" smtClean="0"/>
              <a:t>‹N°›</a:t>
            </a:fld>
            <a:endParaRPr lang="fr-FR"/>
          </a:p>
        </p:txBody>
      </p:sp>
    </p:spTree>
    <p:extLst>
      <p:ext uri="{BB962C8B-B14F-4D97-AF65-F5344CB8AC3E}">
        <p14:creationId xmlns:p14="http://schemas.microsoft.com/office/powerpoint/2010/main" val="868341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C7D8BA-31DB-43B3-ACDA-3BCD0F29729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B0F51B7-5D74-4132-AC23-AF9FF0DF3A0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015707-9E35-4BCB-988C-5014FD5D45FE}"/>
              </a:ext>
            </a:extLst>
          </p:cNvPr>
          <p:cNvSpPr>
            <a:spLocks noGrp="1"/>
          </p:cNvSpPr>
          <p:nvPr>
            <p:ph type="dt" sz="half" idx="10"/>
          </p:nvPr>
        </p:nvSpPr>
        <p:spPr/>
        <p:txBody>
          <a:bodyPr/>
          <a:lstStyle/>
          <a:p>
            <a:fld id="{7F9B0D6B-1DC8-4AA6-B64E-02469C53CAC2}"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585584D7-5383-46E4-8296-AA1847D2EEB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7A37B19-B8CB-40B4-A3C0-CD76C3A49398}"/>
              </a:ext>
            </a:extLst>
          </p:cNvPr>
          <p:cNvSpPr>
            <a:spLocks noGrp="1"/>
          </p:cNvSpPr>
          <p:nvPr>
            <p:ph type="sldNum" sz="quarter" idx="12"/>
          </p:nvPr>
        </p:nvSpPr>
        <p:spPr/>
        <p:txBody>
          <a:bodyPr/>
          <a:lstStyle/>
          <a:p>
            <a:fld id="{05542C75-C7FB-4640-B6E6-86D1715E86CB}" type="slidenum">
              <a:rPr lang="fr-FR" smtClean="0"/>
              <a:t>‹N°›</a:t>
            </a:fld>
            <a:endParaRPr lang="fr-FR"/>
          </a:p>
        </p:txBody>
      </p:sp>
    </p:spTree>
    <p:extLst>
      <p:ext uri="{BB962C8B-B14F-4D97-AF65-F5344CB8AC3E}">
        <p14:creationId xmlns:p14="http://schemas.microsoft.com/office/powerpoint/2010/main" val="7104047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3334785-DEE9-4DE1-ABC6-3D957B74D67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CE428BA-7C7C-483C-AFA0-4D65B04212A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24FFFD-6DCF-41B7-8853-2C53B6A1E91D}"/>
              </a:ext>
            </a:extLst>
          </p:cNvPr>
          <p:cNvSpPr>
            <a:spLocks noGrp="1"/>
          </p:cNvSpPr>
          <p:nvPr>
            <p:ph type="dt" sz="half" idx="10"/>
          </p:nvPr>
        </p:nvSpPr>
        <p:spPr/>
        <p:txBody>
          <a:bodyPr/>
          <a:lstStyle/>
          <a:p>
            <a:fld id="{7F9B0D6B-1DC8-4AA6-B64E-02469C53CAC2}"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34922937-29DD-4480-989C-48C9F36163A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CEA81F-EA0C-4A8F-A12F-D2829282E5B8}"/>
              </a:ext>
            </a:extLst>
          </p:cNvPr>
          <p:cNvSpPr>
            <a:spLocks noGrp="1"/>
          </p:cNvSpPr>
          <p:nvPr>
            <p:ph type="sldNum" sz="quarter" idx="12"/>
          </p:nvPr>
        </p:nvSpPr>
        <p:spPr/>
        <p:txBody>
          <a:bodyPr/>
          <a:lstStyle/>
          <a:p>
            <a:fld id="{05542C75-C7FB-4640-B6E6-86D1715E86CB}" type="slidenum">
              <a:rPr lang="fr-FR" smtClean="0"/>
              <a:t>‹N°›</a:t>
            </a:fld>
            <a:endParaRPr lang="fr-FR"/>
          </a:p>
        </p:txBody>
      </p:sp>
    </p:spTree>
    <p:extLst>
      <p:ext uri="{BB962C8B-B14F-4D97-AF65-F5344CB8AC3E}">
        <p14:creationId xmlns:p14="http://schemas.microsoft.com/office/powerpoint/2010/main" val="23219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44A50B-5175-4301-AB8C-B56A5464FB6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16F6986-33A0-479F-8230-A5F5F203BEC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0AEFCC4-A65F-463E-8FAA-D78238F599F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BCF6208-541A-4ADF-97F2-55B9E0C612BD}"/>
              </a:ext>
            </a:extLst>
          </p:cNvPr>
          <p:cNvSpPr>
            <a:spLocks noGrp="1"/>
          </p:cNvSpPr>
          <p:nvPr>
            <p:ph type="dt" sz="half" idx="10"/>
          </p:nvPr>
        </p:nvSpPr>
        <p:spPr/>
        <p:txBody>
          <a:bodyPr/>
          <a:lstStyle/>
          <a:p>
            <a:fld id="{5FA10FBE-B4DA-4F50-9425-AD51FF54A31C}" type="datetimeFigureOut">
              <a:rPr lang="fr-FR" smtClean="0"/>
              <a:t>23/12/2019</a:t>
            </a:fld>
            <a:endParaRPr lang="fr-FR"/>
          </a:p>
        </p:txBody>
      </p:sp>
      <p:sp>
        <p:nvSpPr>
          <p:cNvPr id="6" name="Espace réservé du pied de page 5">
            <a:extLst>
              <a:ext uri="{FF2B5EF4-FFF2-40B4-BE49-F238E27FC236}">
                <a16:creationId xmlns:a16="http://schemas.microsoft.com/office/drawing/2014/main" id="{1D510DCB-8FED-4A36-B609-21D36FDE1AA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A4ECDCD-6F0C-4FE0-91DF-512495B17E33}"/>
              </a:ext>
            </a:extLst>
          </p:cNvPr>
          <p:cNvSpPr>
            <a:spLocks noGrp="1"/>
          </p:cNvSpPr>
          <p:nvPr>
            <p:ph type="sldNum" sz="quarter" idx="12"/>
          </p:nvPr>
        </p:nvSpPr>
        <p:spPr/>
        <p:txBody>
          <a:bodyPr/>
          <a:lstStyle/>
          <a:p>
            <a:fld id="{3E1770B1-226F-47A1-BD62-7C9BF41D4475}" type="slidenum">
              <a:rPr lang="fr-FR" smtClean="0"/>
              <a:t>‹N°›</a:t>
            </a:fld>
            <a:endParaRPr lang="fr-FR"/>
          </a:p>
        </p:txBody>
      </p:sp>
    </p:spTree>
    <p:extLst>
      <p:ext uri="{BB962C8B-B14F-4D97-AF65-F5344CB8AC3E}">
        <p14:creationId xmlns:p14="http://schemas.microsoft.com/office/powerpoint/2010/main" val="3106431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B94D31-7344-4292-82DC-A6C05FAF3881}"/>
              </a:ext>
            </a:extLst>
          </p:cNvPr>
          <p:cNvSpPr>
            <a:spLocks noGrp="1"/>
          </p:cNvSpPr>
          <p:nvPr>
            <p:ph type="title"/>
          </p:nvPr>
        </p:nvSpPr>
        <p:spPr>
          <a:xfrm>
            <a:off x="839788" y="365125"/>
            <a:ext cx="10515600" cy="1325563"/>
          </a:xfrm>
        </p:spPr>
        <p:txBody>
          <a:bodyPr/>
          <a:lstStyle/>
          <a:p>
            <a:r>
              <a:rPr lang="fr-FR" dirty="0"/>
              <a:t>Modifiez le style du titre</a:t>
            </a:r>
          </a:p>
        </p:txBody>
      </p:sp>
      <p:sp>
        <p:nvSpPr>
          <p:cNvPr id="3" name="Espace réservé du texte 2">
            <a:extLst>
              <a:ext uri="{FF2B5EF4-FFF2-40B4-BE49-F238E27FC236}">
                <a16:creationId xmlns:a16="http://schemas.microsoft.com/office/drawing/2014/main" id="{B61F9DE7-F94E-4F14-B38A-F7266EA7F7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3F41494-971D-4992-8D30-D84C0C0E42A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DD58D50-5B7D-489F-ACE1-B045411829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C6BDF62-02E8-4C9E-85DC-E2C119D6C78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6B07B56-FDA0-491C-BC9B-FB207CD81974}"/>
              </a:ext>
            </a:extLst>
          </p:cNvPr>
          <p:cNvSpPr>
            <a:spLocks noGrp="1"/>
          </p:cNvSpPr>
          <p:nvPr>
            <p:ph type="dt" sz="half" idx="10"/>
          </p:nvPr>
        </p:nvSpPr>
        <p:spPr/>
        <p:txBody>
          <a:bodyPr/>
          <a:lstStyle/>
          <a:p>
            <a:fld id="{5FA10FBE-B4DA-4F50-9425-AD51FF54A31C}" type="datetimeFigureOut">
              <a:rPr lang="fr-FR" smtClean="0"/>
              <a:t>23/12/2019</a:t>
            </a:fld>
            <a:endParaRPr lang="fr-FR"/>
          </a:p>
        </p:txBody>
      </p:sp>
      <p:sp>
        <p:nvSpPr>
          <p:cNvPr id="8" name="Espace réservé du pied de page 7">
            <a:extLst>
              <a:ext uri="{FF2B5EF4-FFF2-40B4-BE49-F238E27FC236}">
                <a16:creationId xmlns:a16="http://schemas.microsoft.com/office/drawing/2014/main" id="{1C98495F-A039-4371-AE0C-50526B8F14B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77A6572-56CB-482E-82C0-12308994BF7A}"/>
              </a:ext>
            </a:extLst>
          </p:cNvPr>
          <p:cNvSpPr>
            <a:spLocks noGrp="1"/>
          </p:cNvSpPr>
          <p:nvPr>
            <p:ph type="sldNum" sz="quarter" idx="12"/>
          </p:nvPr>
        </p:nvSpPr>
        <p:spPr/>
        <p:txBody>
          <a:bodyPr/>
          <a:lstStyle/>
          <a:p>
            <a:fld id="{3E1770B1-226F-47A1-BD62-7C9BF41D4475}" type="slidenum">
              <a:rPr lang="fr-FR" smtClean="0"/>
              <a:t>‹N°›</a:t>
            </a:fld>
            <a:endParaRPr lang="fr-FR"/>
          </a:p>
        </p:txBody>
      </p:sp>
    </p:spTree>
    <p:extLst>
      <p:ext uri="{BB962C8B-B14F-4D97-AF65-F5344CB8AC3E}">
        <p14:creationId xmlns:p14="http://schemas.microsoft.com/office/powerpoint/2010/main" val="427047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E481A6-466B-4DCA-835E-B6D4044BF02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1548CF1-23BB-4A43-BD0E-BDC2D41B0553}"/>
              </a:ext>
            </a:extLst>
          </p:cNvPr>
          <p:cNvSpPr>
            <a:spLocks noGrp="1"/>
          </p:cNvSpPr>
          <p:nvPr>
            <p:ph type="dt" sz="half" idx="10"/>
          </p:nvPr>
        </p:nvSpPr>
        <p:spPr/>
        <p:txBody>
          <a:bodyPr/>
          <a:lstStyle/>
          <a:p>
            <a:fld id="{5FA10FBE-B4DA-4F50-9425-AD51FF54A31C}" type="datetimeFigureOut">
              <a:rPr lang="fr-FR" smtClean="0"/>
              <a:t>23/12/2019</a:t>
            </a:fld>
            <a:endParaRPr lang="fr-FR"/>
          </a:p>
        </p:txBody>
      </p:sp>
      <p:sp>
        <p:nvSpPr>
          <p:cNvPr id="4" name="Espace réservé du pied de page 3">
            <a:extLst>
              <a:ext uri="{FF2B5EF4-FFF2-40B4-BE49-F238E27FC236}">
                <a16:creationId xmlns:a16="http://schemas.microsoft.com/office/drawing/2014/main" id="{1D857AE2-418C-4632-B16D-5BB39877E88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E23EFE3-22B2-44A6-B02F-1CF0B9D3008C}"/>
              </a:ext>
            </a:extLst>
          </p:cNvPr>
          <p:cNvSpPr>
            <a:spLocks noGrp="1"/>
          </p:cNvSpPr>
          <p:nvPr>
            <p:ph type="sldNum" sz="quarter" idx="12"/>
          </p:nvPr>
        </p:nvSpPr>
        <p:spPr/>
        <p:txBody>
          <a:bodyPr/>
          <a:lstStyle/>
          <a:p>
            <a:fld id="{3E1770B1-226F-47A1-BD62-7C9BF41D4475}" type="slidenum">
              <a:rPr lang="fr-FR" smtClean="0"/>
              <a:t>‹N°›</a:t>
            </a:fld>
            <a:endParaRPr lang="fr-FR"/>
          </a:p>
        </p:txBody>
      </p:sp>
    </p:spTree>
    <p:extLst>
      <p:ext uri="{BB962C8B-B14F-4D97-AF65-F5344CB8AC3E}">
        <p14:creationId xmlns:p14="http://schemas.microsoft.com/office/powerpoint/2010/main" val="195823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AE3F4C4-C2B9-454D-A3BE-9CE09E0083D1}"/>
              </a:ext>
            </a:extLst>
          </p:cNvPr>
          <p:cNvSpPr>
            <a:spLocks noGrp="1"/>
          </p:cNvSpPr>
          <p:nvPr>
            <p:ph type="dt" sz="half" idx="10"/>
          </p:nvPr>
        </p:nvSpPr>
        <p:spPr/>
        <p:txBody>
          <a:bodyPr/>
          <a:lstStyle/>
          <a:p>
            <a:fld id="{5FA10FBE-B4DA-4F50-9425-AD51FF54A31C}" type="datetimeFigureOut">
              <a:rPr lang="fr-FR" smtClean="0"/>
              <a:t>23/12/2019</a:t>
            </a:fld>
            <a:endParaRPr lang="fr-FR"/>
          </a:p>
        </p:txBody>
      </p:sp>
      <p:sp>
        <p:nvSpPr>
          <p:cNvPr id="3" name="Espace réservé du pied de page 2">
            <a:extLst>
              <a:ext uri="{FF2B5EF4-FFF2-40B4-BE49-F238E27FC236}">
                <a16:creationId xmlns:a16="http://schemas.microsoft.com/office/drawing/2014/main" id="{17D09350-9A82-4FE3-866C-BB8189B3ED6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B21A96E-EC38-460E-B9DE-06548A9CD49E}"/>
              </a:ext>
            </a:extLst>
          </p:cNvPr>
          <p:cNvSpPr>
            <a:spLocks noGrp="1"/>
          </p:cNvSpPr>
          <p:nvPr>
            <p:ph type="sldNum" sz="quarter" idx="12"/>
          </p:nvPr>
        </p:nvSpPr>
        <p:spPr/>
        <p:txBody>
          <a:bodyPr/>
          <a:lstStyle/>
          <a:p>
            <a:fld id="{3E1770B1-226F-47A1-BD62-7C9BF41D4475}" type="slidenum">
              <a:rPr lang="fr-FR" smtClean="0"/>
              <a:t>‹N°›</a:t>
            </a:fld>
            <a:endParaRPr lang="fr-FR"/>
          </a:p>
        </p:txBody>
      </p:sp>
    </p:spTree>
    <p:extLst>
      <p:ext uri="{BB962C8B-B14F-4D97-AF65-F5344CB8AC3E}">
        <p14:creationId xmlns:p14="http://schemas.microsoft.com/office/powerpoint/2010/main" val="14075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5FA687-E334-4572-BD7C-15C667C9C20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1EEE8A0-56B9-43E9-8BDF-BFEB2B4236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EE29E83-788C-4345-A5DE-2CD0DDD605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44B92AF-83E6-438E-811B-1E422CE1BE88}"/>
              </a:ext>
            </a:extLst>
          </p:cNvPr>
          <p:cNvSpPr>
            <a:spLocks noGrp="1"/>
          </p:cNvSpPr>
          <p:nvPr>
            <p:ph type="dt" sz="half" idx="10"/>
          </p:nvPr>
        </p:nvSpPr>
        <p:spPr/>
        <p:txBody>
          <a:bodyPr/>
          <a:lstStyle/>
          <a:p>
            <a:fld id="{5FA10FBE-B4DA-4F50-9425-AD51FF54A31C}" type="datetimeFigureOut">
              <a:rPr lang="fr-FR" smtClean="0"/>
              <a:t>23/12/2019</a:t>
            </a:fld>
            <a:endParaRPr lang="fr-FR"/>
          </a:p>
        </p:txBody>
      </p:sp>
      <p:sp>
        <p:nvSpPr>
          <p:cNvPr id="6" name="Espace réservé du pied de page 5">
            <a:extLst>
              <a:ext uri="{FF2B5EF4-FFF2-40B4-BE49-F238E27FC236}">
                <a16:creationId xmlns:a16="http://schemas.microsoft.com/office/drawing/2014/main" id="{F40B6DBD-472D-4697-BD02-C02CEE1FA41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DD09AAE-3418-4390-B600-5384A7BA489A}"/>
              </a:ext>
            </a:extLst>
          </p:cNvPr>
          <p:cNvSpPr>
            <a:spLocks noGrp="1"/>
          </p:cNvSpPr>
          <p:nvPr>
            <p:ph type="sldNum" sz="quarter" idx="12"/>
          </p:nvPr>
        </p:nvSpPr>
        <p:spPr/>
        <p:txBody>
          <a:bodyPr/>
          <a:lstStyle/>
          <a:p>
            <a:fld id="{3E1770B1-226F-47A1-BD62-7C9BF41D4475}" type="slidenum">
              <a:rPr lang="fr-FR" smtClean="0"/>
              <a:t>‹N°›</a:t>
            </a:fld>
            <a:endParaRPr lang="fr-FR"/>
          </a:p>
        </p:txBody>
      </p:sp>
    </p:spTree>
    <p:extLst>
      <p:ext uri="{BB962C8B-B14F-4D97-AF65-F5344CB8AC3E}">
        <p14:creationId xmlns:p14="http://schemas.microsoft.com/office/powerpoint/2010/main" val="243843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DE7383-ED70-488B-962B-C70D8280EAC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A91A571-D4C2-4A9D-B1C0-0CB7714573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A49990D-D31C-4C85-B886-849679732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9EAF262-BC44-4B64-A3EE-DC945B9A3D60}"/>
              </a:ext>
            </a:extLst>
          </p:cNvPr>
          <p:cNvSpPr>
            <a:spLocks noGrp="1"/>
          </p:cNvSpPr>
          <p:nvPr>
            <p:ph type="dt" sz="half" idx="10"/>
          </p:nvPr>
        </p:nvSpPr>
        <p:spPr/>
        <p:txBody>
          <a:bodyPr/>
          <a:lstStyle/>
          <a:p>
            <a:fld id="{5FA10FBE-B4DA-4F50-9425-AD51FF54A31C}" type="datetimeFigureOut">
              <a:rPr lang="fr-FR" smtClean="0"/>
              <a:t>23/12/2019</a:t>
            </a:fld>
            <a:endParaRPr lang="fr-FR"/>
          </a:p>
        </p:txBody>
      </p:sp>
      <p:sp>
        <p:nvSpPr>
          <p:cNvPr id="6" name="Espace réservé du pied de page 5">
            <a:extLst>
              <a:ext uri="{FF2B5EF4-FFF2-40B4-BE49-F238E27FC236}">
                <a16:creationId xmlns:a16="http://schemas.microsoft.com/office/drawing/2014/main" id="{5D08CF21-2DB3-4640-85F7-114B0C17E3C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36E6B0C-4D13-4353-B677-8EB3CE38EF0C}"/>
              </a:ext>
            </a:extLst>
          </p:cNvPr>
          <p:cNvSpPr>
            <a:spLocks noGrp="1"/>
          </p:cNvSpPr>
          <p:nvPr>
            <p:ph type="sldNum" sz="quarter" idx="12"/>
          </p:nvPr>
        </p:nvSpPr>
        <p:spPr/>
        <p:txBody>
          <a:bodyPr/>
          <a:lstStyle/>
          <a:p>
            <a:fld id="{3E1770B1-226F-47A1-BD62-7C9BF41D4475}" type="slidenum">
              <a:rPr lang="fr-FR" smtClean="0"/>
              <a:t>‹N°›</a:t>
            </a:fld>
            <a:endParaRPr lang="fr-FR"/>
          </a:p>
        </p:txBody>
      </p:sp>
    </p:spTree>
    <p:extLst>
      <p:ext uri="{BB962C8B-B14F-4D97-AF65-F5344CB8AC3E}">
        <p14:creationId xmlns:p14="http://schemas.microsoft.com/office/powerpoint/2010/main" val="1605883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BAC1B68-A6BF-4028-900B-99600EB4A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FDB9D69-05C6-421E-932D-56F117266E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AF141D2-587E-4E5F-B742-AF0024B8E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10FBE-B4DA-4F50-9425-AD51FF54A31C}"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067D9D54-ABFF-4E37-92A3-D3C2B294AA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E5D7C20-770A-4324-8C07-5DB777100E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1770B1-226F-47A1-BD62-7C9BF41D4475}" type="slidenum">
              <a:rPr lang="fr-FR" smtClean="0"/>
              <a:t>‹N°›</a:t>
            </a:fld>
            <a:endParaRPr lang="fr-FR"/>
          </a:p>
        </p:txBody>
      </p:sp>
    </p:spTree>
    <p:extLst>
      <p:ext uri="{BB962C8B-B14F-4D97-AF65-F5344CB8AC3E}">
        <p14:creationId xmlns:p14="http://schemas.microsoft.com/office/powerpoint/2010/main" val="4230275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BAC1B68-A6BF-4028-900B-99600EB4A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FDB9D69-05C6-421E-932D-56F117266E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AF141D2-587E-4E5F-B742-AF0024B8E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10FBE-B4DA-4F50-9425-AD51FF54A31C}"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067D9D54-ABFF-4E37-92A3-D3C2B294AA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E5D7C20-770A-4324-8C07-5DB777100E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1770B1-226F-47A1-BD62-7C9BF41D4475}" type="slidenum">
              <a:rPr lang="fr-FR" smtClean="0"/>
              <a:t>‹N°›</a:t>
            </a:fld>
            <a:endParaRPr lang="fr-FR"/>
          </a:p>
        </p:txBody>
      </p:sp>
    </p:spTree>
    <p:extLst>
      <p:ext uri="{BB962C8B-B14F-4D97-AF65-F5344CB8AC3E}">
        <p14:creationId xmlns:p14="http://schemas.microsoft.com/office/powerpoint/2010/main" val="229405367"/>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BAC1B68-A6BF-4028-900B-99600EB4A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FDB9D69-05C6-421E-932D-56F117266E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AF141D2-587E-4E5F-B742-AF0024B8E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10FBE-B4DA-4F50-9425-AD51FF54A31C}"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067D9D54-ABFF-4E37-92A3-D3C2B294AA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E5D7C20-770A-4324-8C07-5DB777100E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1770B1-226F-47A1-BD62-7C9BF41D4475}" type="slidenum">
              <a:rPr lang="fr-FR" smtClean="0"/>
              <a:t>‹N°›</a:t>
            </a:fld>
            <a:endParaRPr lang="fr-FR"/>
          </a:p>
        </p:txBody>
      </p:sp>
    </p:spTree>
    <p:extLst>
      <p:ext uri="{BB962C8B-B14F-4D97-AF65-F5344CB8AC3E}">
        <p14:creationId xmlns:p14="http://schemas.microsoft.com/office/powerpoint/2010/main" val="30469131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961C735-64CC-49C2-B8D8-64DF5BCA44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AC5E7A2-D2F6-449D-84E3-BDE8E635E3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5ACE7C-FBD2-4291-82C3-947D5687B7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FD3A9D-9FA4-4602-B27C-783254F2363C}"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E839E6D0-ADDA-484E-978D-8BE761AE6C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968CD3A-4D40-408F-8719-148C0C0A3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88999-8101-4060-9799-CAC615B21C2D}" type="slidenum">
              <a:rPr lang="fr-FR" smtClean="0"/>
              <a:t>‹N°›</a:t>
            </a:fld>
            <a:endParaRPr lang="fr-FR"/>
          </a:p>
        </p:txBody>
      </p:sp>
    </p:spTree>
    <p:extLst>
      <p:ext uri="{BB962C8B-B14F-4D97-AF65-F5344CB8AC3E}">
        <p14:creationId xmlns:p14="http://schemas.microsoft.com/office/powerpoint/2010/main" val="183085155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8F8AE2B-B4F7-46F1-B35D-A3C03D44CD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4579BC3-819E-4249-97A1-48DE38F2C1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5C799A0-86DE-4918-AF9E-0F11CF4FFB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B0D6B-1DC8-4AA6-B64E-02469C53CAC2}" type="datetimeFigureOut">
              <a:rPr lang="fr-FR" smtClean="0"/>
              <a:t>23/12/2019</a:t>
            </a:fld>
            <a:endParaRPr lang="fr-FR"/>
          </a:p>
        </p:txBody>
      </p:sp>
      <p:sp>
        <p:nvSpPr>
          <p:cNvPr id="5" name="Espace réservé du pied de page 4">
            <a:extLst>
              <a:ext uri="{FF2B5EF4-FFF2-40B4-BE49-F238E27FC236}">
                <a16:creationId xmlns:a16="http://schemas.microsoft.com/office/drawing/2014/main" id="{9400C849-6049-45D1-8AB4-635307768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B7F4EB1-EE94-4754-844B-DBC51CDF2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42C75-C7FB-4640-B6E6-86D1715E86CB}" type="slidenum">
              <a:rPr lang="fr-FR" smtClean="0"/>
              <a:t>‹N°›</a:t>
            </a:fld>
            <a:endParaRPr lang="fr-FR"/>
          </a:p>
        </p:txBody>
      </p:sp>
    </p:spTree>
    <p:extLst>
      <p:ext uri="{BB962C8B-B14F-4D97-AF65-F5344CB8AC3E}">
        <p14:creationId xmlns:p14="http://schemas.microsoft.com/office/powerpoint/2010/main" val="286546944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7.emf"/><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2.png"/><Relationship Id="rId4" Type="http://schemas.microsoft.com/office/2007/relationships/hdphoto" Target="../media/hdphoto3.wdp"/><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6.wdp"/><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png"/><Relationship Id="rId5" Type="http://schemas.microsoft.com/office/2007/relationships/hdphoto" Target="../media/hdphoto4.wdp"/><Relationship Id="rId4" Type="http://schemas.openxmlformats.org/officeDocument/2006/relationships/image" Target="../media/image11.png"/><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3F09FB4-74E7-499E-BC9A-F2C0CCD62A78}"/>
              </a:ext>
            </a:extLst>
          </p:cNvPr>
          <p:cNvSpPr>
            <a:spLocks noGrp="1"/>
          </p:cNvSpPr>
          <p:nvPr>
            <p:ph type="title"/>
          </p:nvPr>
        </p:nvSpPr>
        <p:spPr>
          <a:xfrm>
            <a:off x="926158" y="436045"/>
            <a:ext cx="10515600" cy="765727"/>
          </a:xfrm>
        </p:spPr>
        <p:txBody>
          <a:bodyPr>
            <a:normAutofit/>
          </a:bodyPr>
          <a:lstStyle/>
          <a:p>
            <a:pPr algn="ctr"/>
            <a:r>
              <a:rPr lang="fr-FR" sz="2800" dirty="0">
                <a:latin typeface="Arial Black" panose="020B0A04020102020204" pitchFamily="34" charset="0"/>
              </a:rPr>
              <a:t>Utilisation des MFCD, Principes.</a:t>
            </a:r>
          </a:p>
        </p:txBody>
      </p:sp>
      <p:sp>
        <p:nvSpPr>
          <p:cNvPr id="5" name="Espace réservé du contenu 4">
            <a:extLst>
              <a:ext uri="{FF2B5EF4-FFF2-40B4-BE49-F238E27FC236}">
                <a16:creationId xmlns:a16="http://schemas.microsoft.com/office/drawing/2014/main" id="{BB813209-3381-47B6-B062-D185DA1083B9}"/>
              </a:ext>
            </a:extLst>
          </p:cNvPr>
          <p:cNvSpPr>
            <a:spLocks noGrp="1"/>
          </p:cNvSpPr>
          <p:nvPr>
            <p:ph sz="half" idx="1"/>
          </p:nvPr>
        </p:nvSpPr>
        <p:spPr>
          <a:xfrm>
            <a:off x="702109" y="1442844"/>
            <a:ext cx="5870944" cy="429852"/>
          </a:xfrm>
        </p:spPr>
        <p:txBody>
          <a:bodyPr>
            <a:normAutofit/>
          </a:bodyPr>
          <a:lstStyle/>
          <a:p>
            <a:r>
              <a:rPr lang="fr-FR" sz="2000" b="1" dirty="0"/>
              <a:t>Etats des MFCD à la fin de la mise en route</a:t>
            </a:r>
          </a:p>
        </p:txBody>
      </p:sp>
      <p:pic>
        <p:nvPicPr>
          <p:cNvPr id="7" name="Image 6">
            <a:extLst>
              <a:ext uri="{FF2B5EF4-FFF2-40B4-BE49-F238E27FC236}">
                <a16:creationId xmlns:a16="http://schemas.microsoft.com/office/drawing/2014/main" id="{6420636D-9976-4B01-8957-28716E262B7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3000"/>
                    </a14:imgEffect>
                  </a14:imgLayer>
                </a14:imgProps>
              </a:ext>
            </a:extLst>
          </a:blip>
          <a:stretch>
            <a:fillRect/>
          </a:stretch>
        </p:blipFill>
        <p:spPr>
          <a:xfrm>
            <a:off x="501706" y="2113769"/>
            <a:ext cx="5322148" cy="4291496"/>
          </a:xfrm>
          <a:prstGeom prst="rect">
            <a:avLst/>
          </a:prstGeom>
          <a:effectLst>
            <a:softEdge rad="127000"/>
          </a:effectLst>
        </p:spPr>
      </p:pic>
      <p:sp>
        <p:nvSpPr>
          <p:cNvPr id="8" name="ZoneTexte 7">
            <a:extLst>
              <a:ext uri="{FF2B5EF4-FFF2-40B4-BE49-F238E27FC236}">
                <a16:creationId xmlns:a16="http://schemas.microsoft.com/office/drawing/2014/main" id="{E1DA235B-0C46-4FE3-B3A9-3E07E83B6C6E}"/>
              </a:ext>
            </a:extLst>
          </p:cNvPr>
          <p:cNvSpPr txBox="1"/>
          <p:nvPr/>
        </p:nvSpPr>
        <p:spPr>
          <a:xfrm>
            <a:off x="7157313" y="1814023"/>
            <a:ext cx="4470400" cy="1477328"/>
          </a:xfrm>
          <a:prstGeom prst="rect">
            <a:avLst/>
          </a:prstGeom>
          <a:noFill/>
        </p:spPr>
        <p:txBody>
          <a:bodyPr wrap="square" rtlCol="0">
            <a:spAutoFit/>
          </a:bodyPr>
          <a:lstStyle/>
          <a:p>
            <a:pPr marL="285750" indent="-285750" algn="just">
              <a:buFont typeface="Arial" panose="020B0604020202020204" pitchFamily="34" charset="0"/>
              <a:buChar char="•"/>
            </a:pPr>
            <a:r>
              <a:rPr lang="fr-FR" b="1" dirty="0"/>
              <a:t>L’avion est dans le mode NAV (Navigation), mode qui apparait en bas à gauche du HUD.</a:t>
            </a:r>
          </a:p>
          <a:p>
            <a:pPr marL="285750" indent="-285750" algn="just">
              <a:buFont typeface="Arial" panose="020B0604020202020204" pitchFamily="34" charset="0"/>
              <a:buChar char="•"/>
            </a:pPr>
            <a:r>
              <a:rPr lang="fr-FR" b="1" dirty="0"/>
              <a:t>Le MFCD de gauche montre le FCR,</a:t>
            </a:r>
          </a:p>
          <a:p>
            <a:pPr marL="285750" indent="-285750" algn="just">
              <a:buFont typeface="Arial" panose="020B0604020202020204" pitchFamily="34" charset="0"/>
              <a:buChar char="•"/>
            </a:pPr>
            <a:r>
              <a:rPr lang="fr-FR" b="1" dirty="0"/>
              <a:t>Le MFCD de droite montre le HSD.</a:t>
            </a:r>
          </a:p>
        </p:txBody>
      </p:sp>
      <p:sp>
        <p:nvSpPr>
          <p:cNvPr id="9" name="ZoneTexte 8">
            <a:extLst>
              <a:ext uri="{FF2B5EF4-FFF2-40B4-BE49-F238E27FC236}">
                <a16:creationId xmlns:a16="http://schemas.microsoft.com/office/drawing/2014/main" id="{0344B7B9-D080-4CC7-9641-71591282E22A}"/>
              </a:ext>
            </a:extLst>
          </p:cNvPr>
          <p:cNvSpPr txBox="1"/>
          <p:nvPr/>
        </p:nvSpPr>
        <p:spPr>
          <a:xfrm>
            <a:off x="8774078" y="5592722"/>
            <a:ext cx="3185487" cy="954107"/>
          </a:xfrm>
          <a:prstGeom prst="rect">
            <a:avLst/>
          </a:prstGeom>
          <a:noFill/>
        </p:spPr>
        <p:txBody>
          <a:bodyPr wrap="none" rtlCol="0">
            <a:spAutoFit/>
          </a:bodyPr>
          <a:lstStyle/>
          <a:p>
            <a:pPr marL="285750" indent="-285750">
              <a:buFont typeface="Arial" panose="020B0604020202020204" pitchFamily="34" charset="0"/>
              <a:buChar char="•"/>
            </a:pPr>
            <a:r>
              <a:rPr lang="fr-FR" sz="1400" i="1" dirty="0"/>
              <a:t>MFCD : Multi Fonction </a:t>
            </a:r>
            <a:r>
              <a:rPr lang="fr-FR" sz="1400" i="1" dirty="0" err="1"/>
              <a:t>Color</a:t>
            </a:r>
            <a:r>
              <a:rPr lang="fr-FR" sz="1400" i="1" dirty="0"/>
              <a:t> Display,</a:t>
            </a:r>
          </a:p>
          <a:p>
            <a:pPr marL="285750" indent="-285750">
              <a:buFont typeface="Arial" panose="020B0604020202020204" pitchFamily="34" charset="0"/>
              <a:buChar char="•"/>
            </a:pPr>
            <a:r>
              <a:rPr lang="fr-FR" sz="1400" i="1" dirty="0"/>
              <a:t>FCR : </a:t>
            </a:r>
            <a:r>
              <a:rPr lang="fr-FR" sz="1400" i="1" dirty="0" err="1"/>
              <a:t>Fire</a:t>
            </a:r>
            <a:r>
              <a:rPr lang="fr-FR" sz="1400" i="1" dirty="0"/>
              <a:t> Control Radar,</a:t>
            </a:r>
          </a:p>
          <a:p>
            <a:pPr marL="285750" indent="-285750">
              <a:buFont typeface="Arial" panose="020B0604020202020204" pitchFamily="34" charset="0"/>
              <a:buChar char="•"/>
            </a:pPr>
            <a:r>
              <a:rPr lang="fr-FR" sz="1400" i="1" dirty="0"/>
              <a:t>HSD : Horizontal Situation Display,</a:t>
            </a:r>
          </a:p>
          <a:p>
            <a:pPr marL="285750" indent="-285750">
              <a:buFont typeface="Arial" panose="020B0604020202020204" pitchFamily="34" charset="0"/>
              <a:buChar char="•"/>
            </a:pPr>
            <a:r>
              <a:rPr lang="fr-FR" sz="1400" i="1" dirty="0"/>
              <a:t>HUD : Head Up Display.</a:t>
            </a:r>
          </a:p>
        </p:txBody>
      </p:sp>
      <p:sp>
        <p:nvSpPr>
          <p:cNvPr id="10" name="ZoneTexte 9">
            <a:extLst>
              <a:ext uri="{FF2B5EF4-FFF2-40B4-BE49-F238E27FC236}">
                <a16:creationId xmlns:a16="http://schemas.microsoft.com/office/drawing/2014/main" id="{25FD40AF-8A16-4313-AE80-5CCB4283BF0C}"/>
              </a:ext>
            </a:extLst>
          </p:cNvPr>
          <p:cNvSpPr txBox="1"/>
          <p:nvPr/>
        </p:nvSpPr>
        <p:spPr>
          <a:xfrm>
            <a:off x="7279864" y="3767481"/>
            <a:ext cx="4073936" cy="307777"/>
          </a:xfrm>
          <a:prstGeom prst="rect">
            <a:avLst/>
          </a:prstGeom>
          <a:noFill/>
        </p:spPr>
        <p:txBody>
          <a:bodyPr wrap="none" rtlCol="0">
            <a:spAutoFit/>
          </a:bodyPr>
          <a:lstStyle/>
          <a:p>
            <a:r>
              <a:rPr lang="fr-FR" sz="1400" b="1" dirty="0"/>
              <a:t>Note #1 : On utilisera plus souvent le terme de MFD.</a:t>
            </a:r>
          </a:p>
        </p:txBody>
      </p:sp>
      <p:pic>
        <p:nvPicPr>
          <p:cNvPr id="11" name="Image 10" descr="Une image contenant texte, chemise&#10;&#10;Description générée automatiquement">
            <a:extLst>
              <a:ext uri="{FF2B5EF4-FFF2-40B4-BE49-F238E27FC236}">
                <a16:creationId xmlns:a16="http://schemas.microsoft.com/office/drawing/2014/main" id="{E7293C0B-DAE9-468B-992B-98D1CF74D7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5050" y="341370"/>
            <a:ext cx="831927" cy="868058"/>
          </a:xfrm>
          <a:prstGeom prst="rect">
            <a:avLst/>
          </a:prstGeom>
        </p:spPr>
      </p:pic>
      <p:pic>
        <p:nvPicPr>
          <p:cNvPr id="13" name="Image 12" descr="Une image contenant alimentation, signe&#10;&#10;Description générée automatiquement">
            <a:extLst>
              <a:ext uri="{FF2B5EF4-FFF2-40B4-BE49-F238E27FC236}">
                <a16:creationId xmlns:a16="http://schemas.microsoft.com/office/drawing/2014/main" id="{191E6BFA-63BB-436B-9814-E208A1D65F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704" y="421267"/>
            <a:ext cx="788161" cy="788161"/>
          </a:xfrm>
          <a:prstGeom prst="rect">
            <a:avLst/>
          </a:prstGeom>
        </p:spPr>
      </p:pic>
    </p:spTree>
    <p:extLst>
      <p:ext uri="{BB962C8B-B14F-4D97-AF65-F5344CB8AC3E}">
        <p14:creationId xmlns:p14="http://schemas.microsoft.com/office/powerpoint/2010/main" val="2968000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3F09FB4-74E7-499E-BC9A-F2C0CCD62A78}"/>
              </a:ext>
            </a:extLst>
          </p:cNvPr>
          <p:cNvSpPr>
            <a:spLocks noGrp="1"/>
          </p:cNvSpPr>
          <p:nvPr>
            <p:ph type="title"/>
          </p:nvPr>
        </p:nvSpPr>
        <p:spPr>
          <a:xfrm>
            <a:off x="926158" y="436045"/>
            <a:ext cx="10515600" cy="765727"/>
          </a:xfrm>
        </p:spPr>
        <p:txBody>
          <a:bodyPr>
            <a:normAutofit/>
          </a:bodyPr>
          <a:lstStyle/>
          <a:p>
            <a:pPr algn="ctr"/>
            <a:r>
              <a:rPr lang="fr-FR" sz="2800" dirty="0">
                <a:latin typeface="Arial Black" panose="020B0A04020102020204" pitchFamily="34" charset="0"/>
              </a:rPr>
              <a:t>Utilisation des MFCD, Principes.</a:t>
            </a:r>
          </a:p>
        </p:txBody>
      </p:sp>
      <p:sp>
        <p:nvSpPr>
          <p:cNvPr id="5" name="Espace réservé du contenu 4">
            <a:extLst>
              <a:ext uri="{FF2B5EF4-FFF2-40B4-BE49-F238E27FC236}">
                <a16:creationId xmlns:a16="http://schemas.microsoft.com/office/drawing/2014/main" id="{BB813209-3381-47B6-B062-D185DA1083B9}"/>
              </a:ext>
            </a:extLst>
          </p:cNvPr>
          <p:cNvSpPr>
            <a:spLocks noGrp="1"/>
          </p:cNvSpPr>
          <p:nvPr>
            <p:ph sz="half" idx="1"/>
          </p:nvPr>
        </p:nvSpPr>
        <p:spPr>
          <a:xfrm>
            <a:off x="702109" y="1442844"/>
            <a:ext cx="5870944" cy="429852"/>
          </a:xfrm>
        </p:spPr>
        <p:txBody>
          <a:bodyPr>
            <a:normAutofit/>
          </a:bodyPr>
          <a:lstStyle/>
          <a:p>
            <a:r>
              <a:rPr lang="fr-FR" sz="2000" b="1" dirty="0"/>
              <a:t>Mise ON des MFCD</a:t>
            </a:r>
          </a:p>
        </p:txBody>
      </p:sp>
      <p:sp>
        <p:nvSpPr>
          <p:cNvPr id="9" name="ZoneTexte 8">
            <a:extLst>
              <a:ext uri="{FF2B5EF4-FFF2-40B4-BE49-F238E27FC236}">
                <a16:creationId xmlns:a16="http://schemas.microsoft.com/office/drawing/2014/main" id="{0344B7B9-D080-4CC7-9641-71591282E22A}"/>
              </a:ext>
            </a:extLst>
          </p:cNvPr>
          <p:cNvSpPr txBox="1"/>
          <p:nvPr/>
        </p:nvSpPr>
        <p:spPr>
          <a:xfrm>
            <a:off x="8774078" y="6208853"/>
            <a:ext cx="3122650" cy="307777"/>
          </a:xfrm>
          <a:prstGeom prst="rect">
            <a:avLst/>
          </a:prstGeom>
          <a:noFill/>
        </p:spPr>
        <p:txBody>
          <a:bodyPr wrap="none" rtlCol="0">
            <a:spAutoFit/>
          </a:bodyPr>
          <a:lstStyle/>
          <a:p>
            <a:pPr marL="285750" indent="-285750">
              <a:buFont typeface="Arial" panose="020B0604020202020204" pitchFamily="34" charset="0"/>
              <a:buChar char="•"/>
            </a:pPr>
            <a:r>
              <a:rPr lang="fr-FR" sz="1400" i="1" dirty="0"/>
              <a:t>MFCD : Multi Fonction </a:t>
            </a:r>
            <a:r>
              <a:rPr lang="fr-FR" sz="1400" i="1" dirty="0" err="1"/>
              <a:t>Color</a:t>
            </a:r>
            <a:r>
              <a:rPr lang="fr-FR" sz="1400" i="1" dirty="0"/>
              <a:t> Display.</a:t>
            </a:r>
          </a:p>
        </p:txBody>
      </p:sp>
      <p:pic>
        <p:nvPicPr>
          <p:cNvPr id="11" name="Image 10" descr="Une image contenant texte, chemise&#10;&#10;Description générée automatiquement">
            <a:extLst>
              <a:ext uri="{FF2B5EF4-FFF2-40B4-BE49-F238E27FC236}">
                <a16:creationId xmlns:a16="http://schemas.microsoft.com/office/drawing/2014/main" id="{E7293C0B-DAE9-468B-992B-98D1CF74D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5050" y="341370"/>
            <a:ext cx="831927" cy="868058"/>
          </a:xfrm>
          <a:prstGeom prst="rect">
            <a:avLst/>
          </a:prstGeom>
        </p:spPr>
      </p:pic>
      <p:pic>
        <p:nvPicPr>
          <p:cNvPr id="13" name="Image 12" descr="Une image contenant alimentation, signe&#10;&#10;Description générée automatiquement">
            <a:extLst>
              <a:ext uri="{FF2B5EF4-FFF2-40B4-BE49-F238E27FC236}">
                <a16:creationId xmlns:a16="http://schemas.microsoft.com/office/drawing/2014/main" id="{191E6BFA-63BB-436B-9814-E208A1D65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04" y="421267"/>
            <a:ext cx="788161" cy="788161"/>
          </a:xfrm>
          <a:prstGeom prst="rect">
            <a:avLst/>
          </a:prstGeom>
        </p:spPr>
      </p:pic>
      <p:pic>
        <p:nvPicPr>
          <p:cNvPr id="2" name="Image 1">
            <a:extLst>
              <a:ext uri="{FF2B5EF4-FFF2-40B4-BE49-F238E27FC236}">
                <a16:creationId xmlns:a16="http://schemas.microsoft.com/office/drawing/2014/main" id="{8ABF0D6C-C3ED-4F20-AFB3-A0DE1AF2C52C}"/>
              </a:ext>
            </a:extLst>
          </p:cNvPr>
          <p:cNvPicPr>
            <a:picLocks noChangeAspect="1"/>
          </p:cNvPicPr>
          <p:nvPr/>
        </p:nvPicPr>
        <p:blipFill>
          <a:blip r:embed="rId5"/>
          <a:stretch>
            <a:fillRect/>
          </a:stretch>
        </p:blipFill>
        <p:spPr>
          <a:xfrm>
            <a:off x="3765176" y="1657770"/>
            <a:ext cx="4426196" cy="4539562"/>
          </a:xfrm>
          <a:prstGeom prst="rect">
            <a:avLst/>
          </a:prstGeom>
          <a:effectLst>
            <a:softEdge rad="127000"/>
          </a:effectLst>
        </p:spPr>
      </p:pic>
      <p:cxnSp>
        <p:nvCxnSpPr>
          <p:cNvPr id="12" name="Connecteur droit avec flèche 11">
            <a:extLst>
              <a:ext uri="{FF2B5EF4-FFF2-40B4-BE49-F238E27FC236}">
                <a16:creationId xmlns:a16="http://schemas.microsoft.com/office/drawing/2014/main" id="{FC8B1B4C-3BE4-4714-925A-B1A4FB5BADF6}"/>
              </a:ext>
            </a:extLst>
          </p:cNvPr>
          <p:cNvCxnSpPr>
            <a:cxnSpLocks/>
          </p:cNvCxnSpPr>
          <p:nvPr/>
        </p:nvCxnSpPr>
        <p:spPr>
          <a:xfrm>
            <a:off x="1788459" y="1801906"/>
            <a:ext cx="4038600" cy="22411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57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3F09FB4-74E7-499E-BC9A-F2C0CCD62A78}"/>
              </a:ext>
            </a:extLst>
          </p:cNvPr>
          <p:cNvSpPr>
            <a:spLocks noGrp="1"/>
          </p:cNvSpPr>
          <p:nvPr>
            <p:ph type="title"/>
          </p:nvPr>
        </p:nvSpPr>
        <p:spPr>
          <a:xfrm>
            <a:off x="969306" y="418509"/>
            <a:ext cx="10515600" cy="765727"/>
          </a:xfrm>
        </p:spPr>
        <p:txBody>
          <a:bodyPr>
            <a:normAutofit/>
          </a:bodyPr>
          <a:lstStyle/>
          <a:p>
            <a:pPr algn="ctr"/>
            <a:r>
              <a:rPr lang="fr-FR" sz="2800" dirty="0">
                <a:latin typeface="Arial Black" panose="020B0A04020102020204" pitchFamily="34" charset="0"/>
              </a:rPr>
              <a:t>Utilisation des MFCD, Principes.</a:t>
            </a:r>
          </a:p>
        </p:txBody>
      </p:sp>
      <p:sp>
        <p:nvSpPr>
          <p:cNvPr id="5" name="Espace réservé du contenu 4">
            <a:extLst>
              <a:ext uri="{FF2B5EF4-FFF2-40B4-BE49-F238E27FC236}">
                <a16:creationId xmlns:a16="http://schemas.microsoft.com/office/drawing/2014/main" id="{BB813209-3381-47B6-B062-D185DA1083B9}"/>
              </a:ext>
            </a:extLst>
          </p:cNvPr>
          <p:cNvSpPr>
            <a:spLocks noGrp="1"/>
          </p:cNvSpPr>
          <p:nvPr>
            <p:ph sz="half" idx="1"/>
          </p:nvPr>
        </p:nvSpPr>
        <p:spPr>
          <a:xfrm>
            <a:off x="335319" y="1279099"/>
            <a:ext cx="4126246" cy="429852"/>
          </a:xfrm>
        </p:spPr>
        <p:txBody>
          <a:bodyPr>
            <a:normAutofit/>
          </a:bodyPr>
          <a:lstStyle/>
          <a:p>
            <a:r>
              <a:rPr lang="fr-FR" sz="1600" b="1" dirty="0"/>
              <a:t>Présentation générique du </a:t>
            </a:r>
            <a:r>
              <a:rPr lang="fr-FR" sz="2000" b="1" dirty="0"/>
              <a:t>MFD</a:t>
            </a:r>
            <a:endParaRPr lang="fr-FR" sz="1600" b="1" dirty="0"/>
          </a:p>
        </p:txBody>
      </p:sp>
      <p:sp>
        <p:nvSpPr>
          <p:cNvPr id="8" name="ZoneTexte 7">
            <a:extLst>
              <a:ext uri="{FF2B5EF4-FFF2-40B4-BE49-F238E27FC236}">
                <a16:creationId xmlns:a16="http://schemas.microsoft.com/office/drawing/2014/main" id="{E1DA235B-0C46-4FE3-B3A9-3E07E83B6C6E}"/>
              </a:ext>
            </a:extLst>
          </p:cNvPr>
          <p:cNvSpPr txBox="1"/>
          <p:nvPr/>
        </p:nvSpPr>
        <p:spPr>
          <a:xfrm>
            <a:off x="5256768" y="1081418"/>
            <a:ext cx="6841435" cy="4062651"/>
          </a:xfrm>
          <a:prstGeom prst="rect">
            <a:avLst/>
          </a:prstGeom>
          <a:noFill/>
        </p:spPr>
        <p:txBody>
          <a:bodyPr wrap="square" rtlCol="0">
            <a:spAutoFit/>
          </a:bodyPr>
          <a:lstStyle/>
          <a:p>
            <a:pPr marL="285750" indent="-285750" algn="just">
              <a:buFont typeface="Arial" panose="020B0604020202020204" pitchFamily="34" charset="0"/>
              <a:buChar char="•"/>
            </a:pPr>
            <a:r>
              <a:rPr lang="fr-FR" sz="1600" b="1" dirty="0"/>
              <a:t>Chaque MFD se compose de 20 OSB et de quatre boutons de « Setting Haut Bas » GAN, SYM, BRT, CON.</a:t>
            </a:r>
          </a:p>
          <a:p>
            <a:pPr marL="285750" indent="-285750" algn="just">
              <a:buFont typeface="Arial" panose="020B0604020202020204" pitchFamily="34" charset="0"/>
              <a:buChar char="•"/>
            </a:pPr>
            <a:r>
              <a:rPr lang="fr-FR" sz="1600" b="1" dirty="0"/>
              <a:t>Les OSB de 1 à 10 et de 16 à 20 sont dédiés aux </a:t>
            </a:r>
            <a:r>
              <a:rPr lang="fr-FR" sz="1600" b="1" dirty="0" err="1"/>
              <a:t>controles</a:t>
            </a:r>
            <a:r>
              <a:rPr lang="fr-FR" sz="1600" b="1" dirty="0"/>
              <a:t> de la fonction de la page courantes.,</a:t>
            </a:r>
          </a:p>
          <a:p>
            <a:pPr marL="285750" indent="-285750" algn="just">
              <a:buFont typeface="Arial" panose="020B0604020202020204" pitchFamily="34" charset="0"/>
              <a:buChar char="•"/>
            </a:pPr>
            <a:r>
              <a:rPr lang="fr-FR" sz="1600" b="1" dirty="0"/>
              <a:t>Les OSB de 11 à 15 sont dédiés à la gestion des pages.</a:t>
            </a:r>
          </a:p>
          <a:p>
            <a:pPr marL="285750" indent="-285750" algn="just">
              <a:buFont typeface="Arial" panose="020B0604020202020204" pitchFamily="34" charset="0"/>
              <a:buChar char="•"/>
            </a:pPr>
            <a:r>
              <a:rPr lang="fr-FR" sz="1600" b="1" dirty="0"/>
              <a:t>L’OSB15 « SWAP » permet d’interchanger l’affichage du MFD de gauche avec celui de droite, cette fonction est très utile car elle permet au pilote d’accéder aux deux MFD avec sa main gauche et de garder sa main droite sur le stick. Ce bouton n’est pas modifiable.</a:t>
            </a:r>
          </a:p>
          <a:p>
            <a:pPr marL="285750" indent="-285750" algn="just">
              <a:buFont typeface="Arial" panose="020B0604020202020204" pitchFamily="34" charset="0"/>
              <a:buChar char="•"/>
            </a:pPr>
            <a:r>
              <a:rPr lang="fr-FR" sz="1600" b="1" dirty="0"/>
              <a:t>L’OSB11 « DCLT » pour </a:t>
            </a:r>
            <a:r>
              <a:rPr lang="fr-FR" sz="1600" b="1" dirty="0" err="1"/>
              <a:t>DeCLuTter</a:t>
            </a:r>
            <a:r>
              <a:rPr lang="fr-FR" sz="1600" b="1" dirty="0"/>
              <a:t> permet de simplifier le contenu de la page courante. Ce bouton n’est pas modifiable.</a:t>
            </a:r>
          </a:p>
          <a:p>
            <a:pPr marL="285750" indent="-285750" algn="just">
              <a:buFont typeface="Arial" panose="020B0604020202020204" pitchFamily="34" charset="0"/>
              <a:buChar char="•"/>
            </a:pPr>
            <a:r>
              <a:rPr lang="fr-FR" sz="1600" b="1" dirty="0"/>
              <a:t>Les OSB de 11 à 14 permettent de changer de page, , l’indication surlignée précise la page en cours, on peut naviguer entre les pages des OSB12, 13 et 14 grâce au DMS gauche pour le MFD de gauche et au DMS droit pour le MFD de droite.</a:t>
            </a:r>
          </a:p>
          <a:p>
            <a:pPr marL="285750" indent="-285750" algn="just">
              <a:buFont typeface="Arial" panose="020B0604020202020204" pitchFamily="34" charset="0"/>
              <a:buChar char="•"/>
            </a:pPr>
            <a:endParaRPr lang="fr-FR" b="1" dirty="0"/>
          </a:p>
        </p:txBody>
      </p:sp>
      <p:sp>
        <p:nvSpPr>
          <p:cNvPr id="9" name="ZoneTexte 8">
            <a:extLst>
              <a:ext uri="{FF2B5EF4-FFF2-40B4-BE49-F238E27FC236}">
                <a16:creationId xmlns:a16="http://schemas.microsoft.com/office/drawing/2014/main" id="{0344B7B9-D080-4CC7-9641-71591282E22A}"/>
              </a:ext>
            </a:extLst>
          </p:cNvPr>
          <p:cNvSpPr txBox="1"/>
          <p:nvPr/>
        </p:nvSpPr>
        <p:spPr>
          <a:xfrm>
            <a:off x="8976173" y="4838033"/>
            <a:ext cx="3026470" cy="1600438"/>
          </a:xfrm>
          <a:prstGeom prst="rect">
            <a:avLst/>
          </a:prstGeom>
          <a:noFill/>
        </p:spPr>
        <p:txBody>
          <a:bodyPr wrap="none" rtlCol="0">
            <a:spAutoFit/>
          </a:bodyPr>
          <a:lstStyle/>
          <a:p>
            <a:pPr marL="285750" indent="-285750">
              <a:buFont typeface="Arial" panose="020B0604020202020204" pitchFamily="34" charset="0"/>
              <a:buChar char="•"/>
            </a:pPr>
            <a:r>
              <a:rPr lang="fr-FR" sz="1400" i="1" dirty="0"/>
              <a:t>OSB : Option Select Button,</a:t>
            </a:r>
          </a:p>
          <a:p>
            <a:pPr marL="285750" indent="-285750">
              <a:buFont typeface="Arial" panose="020B0604020202020204" pitchFamily="34" charset="0"/>
              <a:buChar char="•"/>
            </a:pPr>
            <a:r>
              <a:rPr lang="fr-FR" sz="1400" i="1" dirty="0"/>
              <a:t>GAN : Gain,</a:t>
            </a:r>
          </a:p>
          <a:p>
            <a:pPr marL="285750" indent="-285750">
              <a:buFont typeface="Arial" panose="020B0604020202020204" pitchFamily="34" charset="0"/>
              <a:buChar char="•"/>
            </a:pPr>
            <a:r>
              <a:rPr lang="fr-FR" sz="1400" i="1" dirty="0"/>
              <a:t>BRT : </a:t>
            </a:r>
            <a:r>
              <a:rPr lang="fr-FR" sz="1400" i="1" dirty="0" err="1"/>
              <a:t>Brightness</a:t>
            </a:r>
            <a:r>
              <a:rPr lang="fr-FR" sz="1400" i="1" dirty="0"/>
              <a:t>,</a:t>
            </a:r>
          </a:p>
          <a:p>
            <a:pPr marL="285750" indent="-285750">
              <a:buFont typeface="Arial" panose="020B0604020202020204" pitchFamily="34" charset="0"/>
              <a:buChar char="•"/>
            </a:pPr>
            <a:r>
              <a:rPr lang="fr-FR" sz="1400" i="1" dirty="0"/>
              <a:t>CON : </a:t>
            </a:r>
            <a:r>
              <a:rPr lang="fr-FR" sz="1400" i="1" dirty="0" err="1"/>
              <a:t>Contrast</a:t>
            </a:r>
            <a:r>
              <a:rPr lang="fr-FR" sz="1400" i="1" dirty="0"/>
              <a:t>,</a:t>
            </a:r>
          </a:p>
          <a:p>
            <a:pPr marL="285750" indent="-285750">
              <a:buFont typeface="Arial" panose="020B0604020202020204" pitchFamily="34" charset="0"/>
              <a:buChar char="•"/>
            </a:pPr>
            <a:r>
              <a:rPr lang="fr-FR" sz="1400" i="1" dirty="0"/>
              <a:t>SYM : …</a:t>
            </a:r>
          </a:p>
          <a:p>
            <a:pPr marL="285750" indent="-285750">
              <a:buFont typeface="Arial" panose="020B0604020202020204" pitchFamily="34" charset="0"/>
              <a:buChar char="•"/>
            </a:pPr>
            <a:r>
              <a:rPr lang="fr-FR" sz="1400" i="1" dirty="0"/>
              <a:t>DCLT : </a:t>
            </a:r>
            <a:r>
              <a:rPr lang="fr-FR" sz="1400" i="1" dirty="0" err="1"/>
              <a:t>Declutter</a:t>
            </a:r>
            <a:endParaRPr lang="fr-FR" sz="1400" i="1" dirty="0"/>
          </a:p>
          <a:p>
            <a:pPr marL="285750" indent="-285750">
              <a:buFont typeface="Arial" panose="020B0604020202020204" pitchFamily="34" charset="0"/>
              <a:buChar char="•"/>
            </a:pPr>
            <a:r>
              <a:rPr lang="fr-FR" sz="1400" i="1" dirty="0"/>
              <a:t>DMS : Display Management Switch</a:t>
            </a:r>
          </a:p>
        </p:txBody>
      </p:sp>
      <p:grpSp>
        <p:nvGrpSpPr>
          <p:cNvPr id="22" name="Groupe 21">
            <a:extLst>
              <a:ext uri="{FF2B5EF4-FFF2-40B4-BE49-F238E27FC236}">
                <a16:creationId xmlns:a16="http://schemas.microsoft.com/office/drawing/2014/main" id="{B2ABB819-BCDC-40AE-9AF4-BA20C4A95E2A}"/>
              </a:ext>
            </a:extLst>
          </p:cNvPr>
          <p:cNvGrpSpPr/>
          <p:nvPr/>
        </p:nvGrpSpPr>
        <p:grpSpPr>
          <a:xfrm>
            <a:off x="189357" y="1914096"/>
            <a:ext cx="4800600" cy="4524375"/>
            <a:chOff x="189357" y="1914096"/>
            <a:chExt cx="4800600" cy="4524375"/>
          </a:xfrm>
        </p:grpSpPr>
        <p:pic>
          <p:nvPicPr>
            <p:cNvPr id="2" name="Image 1">
              <a:extLst>
                <a:ext uri="{FF2B5EF4-FFF2-40B4-BE49-F238E27FC236}">
                  <a16:creationId xmlns:a16="http://schemas.microsoft.com/office/drawing/2014/main" id="{4DE77F85-4FF9-4D6A-8BE7-BB6E0E62E01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3000"/>
                      </a14:imgEffect>
                    </a14:imgLayer>
                  </a14:imgProps>
                </a:ext>
              </a:extLst>
            </a:blip>
            <a:stretch>
              <a:fillRect/>
            </a:stretch>
          </p:blipFill>
          <p:spPr>
            <a:xfrm>
              <a:off x="189357" y="1914096"/>
              <a:ext cx="4800600" cy="4524375"/>
            </a:xfrm>
            <a:prstGeom prst="rect">
              <a:avLst/>
            </a:prstGeom>
            <a:effectLst>
              <a:softEdge rad="127000"/>
            </a:effectLst>
          </p:spPr>
        </p:pic>
        <p:sp>
          <p:nvSpPr>
            <p:cNvPr id="10" name="ZoneTexte 9">
              <a:extLst>
                <a:ext uri="{FF2B5EF4-FFF2-40B4-BE49-F238E27FC236}">
                  <a16:creationId xmlns:a16="http://schemas.microsoft.com/office/drawing/2014/main" id="{AECA3A59-DE8A-40D0-A597-54BCC0F75147}"/>
                </a:ext>
              </a:extLst>
            </p:cNvPr>
            <p:cNvSpPr txBox="1"/>
            <p:nvPr/>
          </p:nvSpPr>
          <p:spPr>
            <a:xfrm>
              <a:off x="1364975" y="2240060"/>
              <a:ext cx="410690" cy="215444"/>
            </a:xfrm>
            <a:prstGeom prst="rect">
              <a:avLst/>
            </a:prstGeom>
            <a:noFill/>
          </p:spPr>
          <p:txBody>
            <a:bodyPr wrap="none" rtlCol="0">
              <a:spAutoFit/>
            </a:bodyPr>
            <a:lstStyle/>
            <a:p>
              <a:r>
                <a:rPr lang="fr-FR" sz="800" b="1" dirty="0">
                  <a:solidFill>
                    <a:srgbClr val="FF0000"/>
                  </a:solidFill>
                </a:rPr>
                <a:t>OSB1</a:t>
              </a:r>
            </a:p>
          </p:txBody>
        </p:sp>
        <p:sp>
          <p:nvSpPr>
            <p:cNvPr id="11" name="ZoneTexte 10">
              <a:extLst>
                <a:ext uri="{FF2B5EF4-FFF2-40B4-BE49-F238E27FC236}">
                  <a16:creationId xmlns:a16="http://schemas.microsoft.com/office/drawing/2014/main" id="{2A2B7D11-F08B-47DA-9722-82497139BB06}"/>
                </a:ext>
              </a:extLst>
            </p:cNvPr>
            <p:cNvSpPr txBox="1"/>
            <p:nvPr/>
          </p:nvSpPr>
          <p:spPr>
            <a:xfrm>
              <a:off x="3090461" y="2384474"/>
              <a:ext cx="410690" cy="215444"/>
            </a:xfrm>
            <a:prstGeom prst="rect">
              <a:avLst/>
            </a:prstGeom>
            <a:noFill/>
          </p:spPr>
          <p:txBody>
            <a:bodyPr wrap="none" rtlCol="0">
              <a:spAutoFit/>
            </a:bodyPr>
            <a:lstStyle/>
            <a:p>
              <a:r>
                <a:rPr lang="fr-FR" sz="800" b="1" dirty="0">
                  <a:solidFill>
                    <a:srgbClr val="FF0000"/>
                  </a:solidFill>
                </a:rPr>
                <a:t>OSB5</a:t>
              </a:r>
            </a:p>
          </p:txBody>
        </p:sp>
        <p:sp>
          <p:nvSpPr>
            <p:cNvPr id="12" name="ZoneTexte 11">
              <a:extLst>
                <a:ext uri="{FF2B5EF4-FFF2-40B4-BE49-F238E27FC236}">
                  <a16:creationId xmlns:a16="http://schemas.microsoft.com/office/drawing/2014/main" id="{0CFCF535-575D-4B10-9119-4120E1310FFD}"/>
                </a:ext>
              </a:extLst>
            </p:cNvPr>
            <p:cNvSpPr txBox="1"/>
            <p:nvPr/>
          </p:nvSpPr>
          <p:spPr>
            <a:xfrm>
              <a:off x="3810432" y="3537916"/>
              <a:ext cx="410690" cy="215444"/>
            </a:xfrm>
            <a:prstGeom prst="rect">
              <a:avLst/>
            </a:prstGeom>
            <a:noFill/>
          </p:spPr>
          <p:txBody>
            <a:bodyPr wrap="none" rtlCol="0">
              <a:spAutoFit/>
            </a:bodyPr>
            <a:lstStyle/>
            <a:p>
              <a:r>
                <a:rPr lang="fr-FR" sz="800" b="1" dirty="0">
                  <a:solidFill>
                    <a:srgbClr val="FF0000"/>
                  </a:solidFill>
                </a:rPr>
                <a:t>OSB6</a:t>
              </a:r>
            </a:p>
          </p:txBody>
        </p:sp>
        <p:sp>
          <p:nvSpPr>
            <p:cNvPr id="13" name="ZoneTexte 12">
              <a:extLst>
                <a:ext uri="{FF2B5EF4-FFF2-40B4-BE49-F238E27FC236}">
                  <a16:creationId xmlns:a16="http://schemas.microsoft.com/office/drawing/2014/main" id="{689E79A9-5C7E-4A06-8FCC-BD75B479ADEC}"/>
                </a:ext>
              </a:extLst>
            </p:cNvPr>
            <p:cNvSpPr txBox="1"/>
            <p:nvPr/>
          </p:nvSpPr>
          <p:spPr>
            <a:xfrm>
              <a:off x="3553791" y="5148468"/>
              <a:ext cx="461986" cy="215444"/>
            </a:xfrm>
            <a:prstGeom prst="rect">
              <a:avLst/>
            </a:prstGeom>
            <a:noFill/>
          </p:spPr>
          <p:txBody>
            <a:bodyPr wrap="none" rtlCol="0">
              <a:spAutoFit/>
            </a:bodyPr>
            <a:lstStyle/>
            <a:p>
              <a:r>
                <a:rPr lang="fr-FR" sz="800" b="1" dirty="0">
                  <a:solidFill>
                    <a:srgbClr val="FF0000"/>
                  </a:solidFill>
                </a:rPr>
                <a:t>OSB10</a:t>
              </a:r>
            </a:p>
          </p:txBody>
        </p:sp>
        <p:sp>
          <p:nvSpPr>
            <p:cNvPr id="14" name="ZoneTexte 13">
              <a:extLst>
                <a:ext uri="{FF2B5EF4-FFF2-40B4-BE49-F238E27FC236}">
                  <a16:creationId xmlns:a16="http://schemas.microsoft.com/office/drawing/2014/main" id="{BA696C1A-8779-4572-A8AF-543FE56D0A3D}"/>
                </a:ext>
              </a:extLst>
            </p:cNvPr>
            <p:cNvSpPr txBox="1"/>
            <p:nvPr/>
          </p:nvSpPr>
          <p:spPr>
            <a:xfrm>
              <a:off x="2401985" y="5824833"/>
              <a:ext cx="461986" cy="215444"/>
            </a:xfrm>
            <a:prstGeom prst="rect">
              <a:avLst/>
            </a:prstGeom>
            <a:noFill/>
          </p:spPr>
          <p:txBody>
            <a:bodyPr wrap="none" rtlCol="0">
              <a:spAutoFit/>
            </a:bodyPr>
            <a:lstStyle/>
            <a:p>
              <a:r>
                <a:rPr lang="fr-FR" sz="800" b="1" dirty="0">
                  <a:solidFill>
                    <a:srgbClr val="FF0000"/>
                  </a:solidFill>
                </a:rPr>
                <a:t>OSB11</a:t>
              </a:r>
            </a:p>
          </p:txBody>
        </p:sp>
        <p:sp>
          <p:nvSpPr>
            <p:cNvPr id="15" name="ZoneTexte 14">
              <a:extLst>
                <a:ext uri="{FF2B5EF4-FFF2-40B4-BE49-F238E27FC236}">
                  <a16:creationId xmlns:a16="http://schemas.microsoft.com/office/drawing/2014/main" id="{BFD1E46B-F611-4010-B3CF-F216CC73D08D}"/>
                </a:ext>
              </a:extLst>
            </p:cNvPr>
            <p:cNvSpPr txBox="1"/>
            <p:nvPr/>
          </p:nvSpPr>
          <p:spPr>
            <a:xfrm>
              <a:off x="838200" y="5614418"/>
              <a:ext cx="461986" cy="215444"/>
            </a:xfrm>
            <a:prstGeom prst="rect">
              <a:avLst/>
            </a:prstGeom>
            <a:noFill/>
          </p:spPr>
          <p:txBody>
            <a:bodyPr wrap="square" rtlCol="0">
              <a:spAutoFit/>
            </a:bodyPr>
            <a:lstStyle/>
            <a:p>
              <a:r>
                <a:rPr lang="fr-FR" sz="800" b="1" dirty="0">
                  <a:solidFill>
                    <a:srgbClr val="FF0000"/>
                  </a:solidFill>
                </a:rPr>
                <a:t>OSB15</a:t>
              </a:r>
            </a:p>
          </p:txBody>
        </p:sp>
        <p:sp>
          <p:nvSpPr>
            <p:cNvPr id="16" name="ZoneTexte 15">
              <a:extLst>
                <a:ext uri="{FF2B5EF4-FFF2-40B4-BE49-F238E27FC236}">
                  <a16:creationId xmlns:a16="http://schemas.microsoft.com/office/drawing/2014/main" id="{6068BA0B-689F-44EC-B8DC-85D1F30598DD}"/>
                </a:ext>
              </a:extLst>
            </p:cNvPr>
            <p:cNvSpPr txBox="1"/>
            <p:nvPr/>
          </p:nvSpPr>
          <p:spPr>
            <a:xfrm>
              <a:off x="607207" y="4766263"/>
              <a:ext cx="461986" cy="215444"/>
            </a:xfrm>
            <a:prstGeom prst="rect">
              <a:avLst/>
            </a:prstGeom>
            <a:noFill/>
          </p:spPr>
          <p:txBody>
            <a:bodyPr wrap="none" rtlCol="0">
              <a:spAutoFit/>
            </a:bodyPr>
            <a:lstStyle/>
            <a:p>
              <a:r>
                <a:rPr lang="fr-FR" sz="800" b="1" dirty="0">
                  <a:solidFill>
                    <a:srgbClr val="FF0000"/>
                  </a:solidFill>
                </a:rPr>
                <a:t>OSB16</a:t>
              </a:r>
            </a:p>
          </p:txBody>
        </p:sp>
        <p:sp>
          <p:nvSpPr>
            <p:cNvPr id="17" name="ZoneTexte 16">
              <a:extLst>
                <a:ext uri="{FF2B5EF4-FFF2-40B4-BE49-F238E27FC236}">
                  <a16:creationId xmlns:a16="http://schemas.microsoft.com/office/drawing/2014/main" id="{31056EA8-851A-4028-A417-18AF11E96F58}"/>
                </a:ext>
              </a:extLst>
            </p:cNvPr>
            <p:cNvSpPr txBox="1"/>
            <p:nvPr/>
          </p:nvSpPr>
          <p:spPr>
            <a:xfrm>
              <a:off x="289340" y="3085220"/>
              <a:ext cx="461986" cy="215444"/>
            </a:xfrm>
            <a:prstGeom prst="rect">
              <a:avLst/>
            </a:prstGeom>
            <a:noFill/>
          </p:spPr>
          <p:txBody>
            <a:bodyPr wrap="none" rtlCol="0">
              <a:spAutoFit/>
            </a:bodyPr>
            <a:lstStyle/>
            <a:p>
              <a:r>
                <a:rPr lang="fr-FR" sz="800" b="1" dirty="0">
                  <a:solidFill>
                    <a:srgbClr val="FF0000"/>
                  </a:solidFill>
                </a:rPr>
                <a:t>OSB20</a:t>
              </a:r>
            </a:p>
          </p:txBody>
        </p:sp>
        <p:sp>
          <p:nvSpPr>
            <p:cNvPr id="18" name="ZoneTexte 17">
              <a:extLst>
                <a:ext uri="{FF2B5EF4-FFF2-40B4-BE49-F238E27FC236}">
                  <a16:creationId xmlns:a16="http://schemas.microsoft.com/office/drawing/2014/main" id="{4E39DD08-39AB-4306-8321-510574B95347}"/>
                </a:ext>
              </a:extLst>
            </p:cNvPr>
            <p:cNvSpPr txBox="1"/>
            <p:nvPr/>
          </p:nvSpPr>
          <p:spPr>
            <a:xfrm>
              <a:off x="1992294" y="5755672"/>
              <a:ext cx="461986" cy="215444"/>
            </a:xfrm>
            <a:prstGeom prst="rect">
              <a:avLst/>
            </a:prstGeom>
            <a:noFill/>
          </p:spPr>
          <p:txBody>
            <a:bodyPr wrap="none" rtlCol="0">
              <a:spAutoFit/>
            </a:bodyPr>
            <a:lstStyle/>
            <a:p>
              <a:r>
                <a:rPr lang="fr-FR" sz="800" b="1" dirty="0">
                  <a:solidFill>
                    <a:srgbClr val="FF0000"/>
                  </a:solidFill>
                </a:rPr>
                <a:t>OSB12</a:t>
              </a:r>
            </a:p>
          </p:txBody>
        </p:sp>
        <p:sp>
          <p:nvSpPr>
            <p:cNvPr id="19" name="ZoneTexte 18">
              <a:extLst>
                <a:ext uri="{FF2B5EF4-FFF2-40B4-BE49-F238E27FC236}">
                  <a16:creationId xmlns:a16="http://schemas.microsoft.com/office/drawing/2014/main" id="{55EF1286-D136-4A32-B035-3377EF044EEB}"/>
                </a:ext>
              </a:extLst>
            </p:cNvPr>
            <p:cNvSpPr txBox="1"/>
            <p:nvPr/>
          </p:nvSpPr>
          <p:spPr>
            <a:xfrm>
              <a:off x="1582603" y="5721529"/>
              <a:ext cx="461986" cy="215444"/>
            </a:xfrm>
            <a:prstGeom prst="rect">
              <a:avLst/>
            </a:prstGeom>
            <a:noFill/>
          </p:spPr>
          <p:txBody>
            <a:bodyPr wrap="none" rtlCol="0">
              <a:spAutoFit/>
            </a:bodyPr>
            <a:lstStyle/>
            <a:p>
              <a:r>
                <a:rPr lang="fr-FR" sz="800" b="1" dirty="0">
                  <a:solidFill>
                    <a:srgbClr val="FF0000"/>
                  </a:solidFill>
                </a:rPr>
                <a:t>OS</a:t>
              </a:r>
              <a:r>
                <a:rPr lang="fr-FR" sz="800" dirty="0">
                  <a:solidFill>
                    <a:srgbClr val="FF0000"/>
                  </a:solidFill>
                </a:rPr>
                <a:t>B</a:t>
              </a:r>
              <a:r>
                <a:rPr lang="fr-FR" sz="800" b="1" dirty="0">
                  <a:solidFill>
                    <a:srgbClr val="FF0000"/>
                  </a:solidFill>
                </a:rPr>
                <a:t>13</a:t>
              </a:r>
            </a:p>
          </p:txBody>
        </p:sp>
        <p:sp>
          <p:nvSpPr>
            <p:cNvPr id="20" name="ZoneTexte 19">
              <a:extLst>
                <a:ext uri="{FF2B5EF4-FFF2-40B4-BE49-F238E27FC236}">
                  <a16:creationId xmlns:a16="http://schemas.microsoft.com/office/drawing/2014/main" id="{3E4F2E9A-B45C-4F9F-A0B1-4385BC5060DF}"/>
                </a:ext>
              </a:extLst>
            </p:cNvPr>
            <p:cNvSpPr txBox="1"/>
            <p:nvPr/>
          </p:nvSpPr>
          <p:spPr>
            <a:xfrm>
              <a:off x="1252955" y="5647192"/>
              <a:ext cx="461986" cy="215444"/>
            </a:xfrm>
            <a:prstGeom prst="rect">
              <a:avLst/>
            </a:prstGeom>
            <a:noFill/>
          </p:spPr>
          <p:txBody>
            <a:bodyPr wrap="none" rtlCol="0">
              <a:spAutoFit/>
            </a:bodyPr>
            <a:lstStyle/>
            <a:p>
              <a:r>
                <a:rPr lang="fr-FR" sz="800" b="1" dirty="0">
                  <a:solidFill>
                    <a:srgbClr val="FF0000"/>
                  </a:solidFill>
                </a:rPr>
                <a:t>OSB14</a:t>
              </a:r>
            </a:p>
          </p:txBody>
        </p:sp>
      </p:grpSp>
      <p:pic>
        <p:nvPicPr>
          <p:cNvPr id="21" name="Image 20">
            <a:extLst>
              <a:ext uri="{FF2B5EF4-FFF2-40B4-BE49-F238E27FC236}">
                <a16:creationId xmlns:a16="http://schemas.microsoft.com/office/drawing/2014/main" id="{E03AE35B-54DD-4CAB-A845-052C270F1E6B}"/>
              </a:ext>
            </a:extLst>
          </p:cNvPr>
          <p:cNvPicPr>
            <a:picLocks noChangeAspect="1"/>
          </p:cNvPicPr>
          <p:nvPr/>
        </p:nvPicPr>
        <p:blipFill>
          <a:blip r:embed="rId5"/>
          <a:stretch>
            <a:fillRect/>
          </a:stretch>
        </p:blipFill>
        <p:spPr>
          <a:xfrm>
            <a:off x="5638800" y="5026856"/>
            <a:ext cx="2442079" cy="1623767"/>
          </a:xfrm>
          <a:prstGeom prst="rect">
            <a:avLst/>
          </a:prstGeom>
          <a:effectLst>
            <a:softEdge rad="127000"/>
          </a:effectLst>
        </p:spPr>
      </p:pic>
      <p:pic>
        <p:nvPicPr>
          <p:cNvPr id="23" name="Image 22" descr="Une image contenant texte, chemise&#10;&#10;Description générée automatiquement">
            <a:extLst>
              <a:ext uri="{FF2B5EF4-FFF2-40B4-BE49-F238E27FC236}">
                <a16:creationId xmlns:a16="http://schemas.microsoft.com/office/drawing/2014/main" id="{8D42C508-EE9D-49A9-BDCA-263FACC47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7836" y="316178"/>
            <a:ext cx="831927" cy="868058"/>
          </a:xfrm>
          <a:prstGeom prst="rect">
            <a:avLst/>
          </a:prstGeom>
        </p:spPr>
      </p:pic>
      <p:pic>
        <p:nvPicPr>
          <p:cNvPr id="24" name="Image 23" descr="Une image contenant alimentation, signe&#10;&#10;Description générée automatiquement">
            <a:extLst>
              <a:ext uri="{FF2B5EF4-FFF2-40B4-BE49-F238E27FC236}">
                <a16:creationId xmlns:a16="http://schemas.microsoft.com/office/drawing/2014/main" id="{148EB0A3-EBC6-471C-9B8A-0BA06B6B0E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448" y="352309"/>
            <a:ext cx="831927" cy="831927"/>
          </a:xfrm>
          <a:prstGeom prst="rect">
            <a:avLst/>
          </a:prstGeom>
        </p:spPr>
      </p:pic>
    </p:spTree>
    <p:extLst>
      <p:ext uri="{BB962C8B-B14F-4D97-AF65-F5344CB8AC3E}">
        <p14:creationId xmlns:p14="http://schemas.microsoft.com/office/powerpoint/2010/main" val="2964248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3F09FB4-74E7-499E-BC9A-F2C0CCD62A78}"/>
              </a:ext>
            </a:extLst>
          </p:cNvPr>
          <p:cNvSpPr>
            <a:spLocks noGrp="1"/>
          </p:cNvSpPr>
          <p:nvPr>
            <p:ph type="title"/>
          </p:nvPr>
        </p:nvSpPr>
        <p:spPr>
          <a:xfrm>
            <a:off x="978739" y="378938"/>
            <a:ext cx="10515600" cy="765727"/>
          </a:xfrm>
        </p:spPr>
        <p:txBody>
          <a:bodyPr>
            <a:normAutofit/>
          </a:bodyPr>
          <a:lstStyle/>
          <a:p>
            <a:pPr algn="ctr"/>
            <a:r>
              <a:rPr lang="fr-FR" sz="2800" dirty="0">
                <a:latin typeface="Arial Black" panose="020B0A04020102020204" pitchFamily="34" charset="0"/>
              </a:rPr>
              <a:t>Utilisation des MFCD, Principes.</a:t>
            </a:r>
          </a:p>
        </p:txBody>
      </p:sp>
      <p:sp>
        <p:nvSpPr>
          <p:cNvPr id="5" name="Espace réservé du contenu 4">
            <a:extLst>
              <a:ext uri="{FF2B5EF4-FFF2-40B4-BE49-F238E27FC236}">
                <a16:creationId xmlns:a16="http://schemas.microsoft.com/office/drawing/2014/main" id="{BB813209-3381-47B6-B062-D185DA1083B9}"/>
              </a:ext>
            </a:extLst>
          </p:cNvPr>
          <p:cNvSpPr>
            <a:spLocks noGrp="1"/>
          </p:cNvSpPr>
          <p:nvPr>
            <p:ph sz="half" idx="1"/>
          </p:nvPr>
        </p:nvSpPr>
        <p:spPr>
          <a:xfrm>
            <a:off x="838200" y="1599097"/>
            <a:ext cx="4350488" cy="429852"/>
          </a:xfrm>
        </p:spPr>
        <p:txBody>
          <a:bodyPr>
            <a:noAutofit/>
          </a:bodyPr>
          <a:lstStyle/>
          <a:p>
            <a:r>
              <a:rPr lang="fr-FR" sz="2000" b="1" dirty="0"/>
              <a:t>Atteindre la page de gestion du MFD</a:t>
            </a:r>
          </a:p>
        </p:txBody>
      </p:sp>
      <p:sp>
        <p:nvSpPr>
          <p:cNvPr id="8" name="ZoneTexte 7">
            <a:extLst>
              <a:ext uri="{FF2B5EF4-FFF2-40B4-BE49-F238E27FC236}">
                <a16:creationId xmlns:a16="http://schemas.microsoft.com/office/drawing/2014/main" id="{E1DA235B-0C46-4FE3-B3A9-3E07E83B6C6E}"/>
              </a:ext>
            </a:extLst>
          </p:cNvPr>
          <p:cNvSpPr txBox="1"/>
          <p:nvPr/>
        </p:nvSpPr>
        <p:spPr>
          <a:xfrm>
            <a:off x="634203" y="4706380"/>
            <a:ext cx="2000229" cy="369332"/>
          </a:xfrm>
          <a:prstGeom prst="rect">
            <a:avLst/>
          </a:prstGeom>
          <a:noFill/>
        </p:spPr>
        <p:txBody>
          <a:bodyPr wrap="square" rtlCol="0">
            <a:spAutoFit/>
          </a:bodyPr>
          <a:lstStyle/>
          <a:p>
            <a:pPr algn="just"/>
            <a:r>
              <a:rPr lang="fr-FR" b="1" dirty="0"/>
              <a:t>Page Initiale : FCR</a:t>
            </a:r>
          </a:p>
        </p:txBody>
      </p:sp>
      <p:sp>
        <p:nvSpPr>
          <p:cNvPr id="9" name="ZoneTexte 8">
            <a:extLst>
              <a:ext uri="{FF2B5EF4-FFF2-40B4-BE49-F238E27FC236}">
                <a16:creationId xmlns:a16="http://schemas.microsoft.com/office/drawing/2014/main" id="{0344B7B9-D080-4CC7-9641-71591282E22A}"/>
              </a:ext>
            </a:extLst>
          </p:cNvPr>
          <p:cNvSpPr txBox="1"/>
          <p:nvPr/>
        </p:nvSpPr>
        <p:spPr>
          <a:xfrm>
            <a:off x="8774078" y="5592722"/>
            <a:ext cx="3071354" cy="954107"/>
          </a:xfrm>
          <a:prstGeom prst="rect">
            <a:avLst/>
          </a:prstGeom>
          <a:noFill/>
        </p:spPr>
        <p:txBody>
          <a:bodyPr wrap="none" rtlCol="0">
            <a:spAutoFit/>
          </a:bodyPr>
          <a:lstStyle/>
          <a:p>
            <a:pPr marL="285750" indent="-285750">
              <a:buFont typeface="Arial" panose="020B0604020202020204" pitchFamily="34" charset="0"/>
              <a:buChar char="•"/>
            </a:pPr>
            <a:r>
              <a:rPr lang="fr-FR" sz="1400" i="1" dirty="0"/>
              <a:t>MFD : Multi Fonction Display,</a:t>
            </a:r>
          </a:p>
          <a:p>
            <a:pPr marL="285750" indent="-285750">
              <a:buFont typeface="Arial" panose="020B0604020202020204" pitchFamily="34" charset="0"/>
              <a:buChar char="•"/>
            </a:pPr>
            <a:r>
              <a:rPr lang="fr-FR" sz="1400" i="1" dirty="0"/>
              <a:t>FCR : </a:t>
            </a:r>
            <a:r>
              <a:rPr lang="fr-FR" sz="1400" i="1" dirty="0" err="1"/>
              <a:t>Fire</a:t>
            </a:r>
            <a:r>
              <a:rPr lang="fr-FR" sz="1400" i="1" dirty="0"/>
              <a:t> Control Radar,</a:t>
            </a:r>
          </a:p>
          <a:p>
            <a:pPr marL="285750" indent="-285750">
              <a:buFont typeface="Arial" panose="020B0604020202020204" pitchFamily="34" charset="0"/>
              <a:buChar char="•"/>
            </a:pPr>
            <a:r>
              <a:rPr lang="fr-FR" sz="1400" i="1" dirty="0"/>
              <a:t>DMS : Display Management Switch,</a:t>
            </a:r>
          </a:p>
          <a:p>
            <a:pPr marL="285750" indent="-285750">
              <a:buFont typeface="Arial" panose="020B0604020202020204" pitchFamily="34" charset="0"/>
              <a:buChar char="•"/>
            </a:pPr>
            <a:r>
              <a:rPr lang="fr-FR" sz="1400" i="1" dirty="0"/>
              <a:t>OSB : Option Select Button.</a:t>
            </a:r>
          </a:p>
        </p:txBody>
      </p:sp>
      <p:pic>
        <p:nvPicPr>
          <p:cNvPr id="2" name="Image 1">
            <a:extLst>
              <a:ext uri="{FF2B5EF4-FFF2-40B4-BE49-F238E27FC236}">
                <a16:creationId xmlns:a16="http://schemas.microsoft.com/office/drawing/2014/main" id="{57180D71-E315-40B1-B64F-0B0ECDCB54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3000"/>
                    </a14:imgEffect>
                  </a14:imgLayer>
                </a14:imgProps>
              </a:ext>
            </a:extLst>
          </a:blip>
          <a:stretch>
            <a:fillRect/>
          </a:stretch>
        </p:blipFill>
        <p:spPr>
          <a:xfrm>
            <a:off x="4664756" y="2151620"/>
            <a:ext cx="2606207" cy="2497615"/>
          </a:xfrm>
          <a:prstGeom prst="rect">
            <a:avLst/>
          </a:prstGeom>
          <a:effectLst>
            <a:softEdge rad="127000"/>
          </a:effectLst>
        </p:spPr>
      </p:pic>
      <p:pic>
        <p:nvPicPr>
          <p:cNvPr id="3" name="Image 2">
            <a:extLst>
              <a:ext uri="{FF2B5EF4-FFF2-40B4-BE49-F238E27FC236}">
                <a16:creationId xmlns:a16="http://schemas.microsoft.com/office/drawing/2014/main" id="{359C47C4-7E72-4BC4-993F-884CCF26332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9181525" y="2078665"/>
            <a:ext cx="2617736" cy="2570570"/>
          </a:xfrm>
          <a:prstGeom prst="rect">
            <a:avLst/>
          </a:prstGeom>
          <a:effectLst>
            <a:softEdge rad="127000"/>
          </a:effectLst>
        </p:spPr>
      </p:pic>
      <p:pic>
        <p:nvPicPr>
          <p:cNvPr id="6" name="Image 5">
            <a:extLst>
              <a:ext uri="{FF2B5EF4-FFF2-40B4-BE49-F238E27FC236}">
                <a16:creationId xmlns:a16="http://schemas.microsoft.com/office/drawing/2014/main" id="{7FE5B7C7-20FA-4B53-91B4-1BFC6E9FC2B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33000"/>
                    </a14:imgEffect>
                  </a14:imgLayer>
                </a14:imgProps>
              </a:ext>
            </a:extLst>
          </a:blip>
          <a:stretch>
            <a:fillRect/>
          </a:stretch>
        </p:blipFill>
        <p:spPr>
          <a:xfrm>
            <a:off x="392740" y="2208608"/>
            <a:ext cx="2440627" cy="2440627"/>
          </a:xfrm>
          <a:prstGeom prst="rect">
            <a:avLst/>
          </a:prstGeom>
          <a:effectLst>
            <a:softEdge rad="127000"/>
          </a:effectLst>
        </p:spPr>
      </p:pic>
      <p:sp>
        <p:nvSpPr>
          <p:cNvPr id="12" name="ZoneTexte 11">
            <a:extLst>
              <a:ext uri="{FF2B5EF4-FFF2-40B4-BE49-F238E27FC236}">
                <a16:creationId xmlns:a16="http://schemas.microsoft.com/office/drawing/2014/main" id="{52B83455-BA0F-4689-A2BA-B0E51EAC0CE4}"/>
              </a:ext>
            </a:extLst>
          </p:cNvPr>
          <p:cNvSpPr txBox="1"/>
          <p:nvPr/>
        </p:nvSpPr>
        <p:spPr>
          <a:xfrm>
            <a:off x="4987452" y="4706380"/>
            <a:ext cx="2000229" cy="369332"/>
          </a:xfrm>
          <a:prstGeom prst="rect">
            <a:avLst/>
          </a:prstGeom>
          <a:noFill/>
        </p:spPr>
        <p:txBody>
          <a:bodyPr wrap="square" rtlCol="0">
            <a:spAutoFit/>
          </a:bodyPr>
          <a:lstStyle/>
          <a:p>
            <a:pPr algn="just"/>
            <a:r>
              <a:rPr lang="fr-FR" b="1" dirty="0"/>
              <a:t>Page Finale : Test</a:t>
            </a:r>
          </a:p>
        </p:txBody>
      </p:sp>
      <p:sp>
        <p:nvSpPr>
          <p:cNvPr id="13" name="ZoneTexte 12">
            <a:extLst>
              <a:ext uri="{FF2B5EF4-FFF2-40B4-BE49-F238E27FC236}">
                <a16:creationId xmlns:a16="http://schemas.microsoft.com/office/drawing/2014/main" id="{B5DAB583-B116-4294-944B-E09DA714805E}"/>
              </a:ext>
            </a:extLst>
          </p:cNvPr>
          <p:cNvSpPr txBox="1"/>
          <p:nvPr/>
        </p:nvSpPr>
        <p:spPr>
          <a:xfrm>
            <a:off x="9340702" y="4706380"/>
            <a:ext cx="2600368" cy="369332"/>
          </a:xfrm>
          <a:prstGeom prst="rect">
            <a:avLst/>
          </a:prstGeom>
          <a:noFill/>
        </p:spPr>
        <p:txBody>
          <a:bodyPr wrap="square" rtlCol="0">
            <a:spAutoFit/>
          </a:bodyPr>
          <a:lstStyle/>
          <a:p>
            <a:pPr algn="just"/>
            <a:r>
              <a:rPr lang="fr-FR" b="1" dirty="0"/>
              <a:t>Page de Gestion du MFD</a:t>
            </a:r>
          </a:p>
        </p:txBody>
      </p:sp>
      <p:sp>
        <p:nvSpPr>
          <p:cNvPr id="17" name="ZoneTexte 16">
            <a:extLst>
              <a:ext uri="{FF2B5EF4-FFF2-40B4-BE49-F238E27FC236}">
                <a16:creationId xmlns:a16="http://schemas.microsoft.com/office/drawing/2014/main" id="{91D008A0-EE46-418C-AF8B-AD0A89D5A7C1}"/>
              </a:ext>
            </a:extLst>
          </p:cNvPr>
          <p:cNvSpPr txBox="1"/>
          <p:nvPr/>
        </p:nvSpPr>
        <p:spPr>
          <a:xfrm>
            <a:off x="2590010" y="2733046"/>
            <a:ext cx="2318104" cy="553998"/>
          </a:xfrm>
          <a:prstGeom prst="rect">
            <a:avLst/>
          </a:prstGeom>
          <a:noFill/>
        </p:spPr>
        <p:txBody>
          <a:bodyPr wrap="square" rtlCol="0">
            <a:spAutoFit/>
          </a:bodyPr>
          <a:lstStyle/>
          <a:p>
            <a:pPr algn="ctr"/>
            <a:r>
              <a:rPr lang="fr-FR" sz="1000" dirty="0"/>
              <a:t>Un appui sur l’OSB12 / Page Test</a:t>
            </a:r>
          </a:p>
          <a:p>
            <a:pPr algn="ctr"/>
            <a:r>
              <a:rPr lang="fr-FR" sz="1000" dirty="0"/>
              <a:t>Deux appuis sur DMS gauche / droite (MFD de gauche/ droite)</a:t>
            </a:r>
          </a:p>
        </p:txBody>
      </p:sp>
      <p:cxnSp>
        <p:nvCxnSpPr>
          <p:cNvPr id="19" name="Connecteur droit avec flèche 18">
            <a:extLst>
              <a:ext uri="{FF2B5EF4-FFF2-40B4-BE49-F238E27FC236}">
                <a16:creationId xmlns:a16="http://schemas.microsoft.com/office/drawing/2014/main" id="{FC75E8CD-D301-488B-82A8-BC18CB7BD151}"/>
              </a:ext>
            </a:extLst>
          </p:cNvPr>
          <p:cNvCxnSpPr>
            <a:stCxn id="6" idx="3"/>
            <a:endCxn id="2" idx="1"/>
          </p:cNvCxnSpPr>
          <p:nvPr/>
        </p:nvCxnSpPr>
        <p:spPr>
          <a:xfrm flipV="1">
            <a:off x="2833367" y="3400428"/>
            <a:ext cx="1831389" cy="28494"/>
          </a:xfrm>
          <a:prstGeom prst="straightConnector1">
            <a:avLst/>
          </a:prstGeom>
          <a:ln w="222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8FD2ED97-B800-42EA-9FCE-6DF849C7171E}"/>
              </a:ext>
            </a:extLst>
          </p:cNvPr>
          <p:cNvCxnSpPr/>
          <p:nvPr/>
        </p:nvCxnSpPr>
        <p:spPr>
          <a:xfrm flipV="1">
            <a:off x="7398278" y="3312608"/>
            <a:ext cx="1831389" cy="28494"/>
          </a:xfrm>
          <a:prstGeom prst="straightConnector1">
            <a:avLst/>
          </a:prstGeom>
          <a:ln w="222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D5F9938E-D3AA-4BB4-8051-99EAA1AB1E14}"/>
              </a:ext>
            </a:extLst>
          </p:cNvPr>
          <p:cNvSpPr txBox="1"/>
          <p:nvPr/>
        </p:nvSpPr>
        <p:spPr>
          <a:xfrm>
            <a:off x="7310549" y="2733046"/>
            <a:ext cx="1831389" cy="400110"/>
          </a:xfrm>
          <a:prstGeom prst="rect">
            <a:avLst/>
          </a:prstGeom>
          <a:noFill/>
        </p:spPr>
        <p:txBody>
          <a:bodyPr wrap="square" rtlCol="0">
            <a:spAutoFit/>
          </a:bodyPr>
          <a:lstStyle/>
          <a:p>
            <a:pPr algn="ctr"/>
            <a:r>
              <a:rPr lang="fr-FR" sz="1000" dirty="0"/>
              <a:t>Deuxième appui sur l’OSB12 / Page Test</a:t>
            </a:r>
          </a:p>
        </p:txBody>
      </p:sp>
      <p:sp>
        <p:nvSpPr>
          <p:cNvPr id="22" name="ZoneTexte 21">
            <a:extLst>
              <a:ext uri="{FF2B5EF4-FFF2-40B4-BE49-F238E27FC236}">
                <a16:creationId xmlns:a16="http://schemas.microsoft.com/office/drawing/2014/main" id="{217319F3-A464-49BA-A828-77712523015B}"/>
              </a:ext>
            </a:extLst>
          </p:cNvPr>
          <p:cNvSpPr txBox="1"/>
          <p:nvPr/>
        </p:nvSpPr>
        <p:spPr>
          <a:xfrm>
            <a:off x="437714" y="5132857"/>
            <a:ext cx="8015170" cy="1477328"/>
          </a:xfrm>
          <a:prstGeom prst="rect">
            <a:avLst/>
          </a:prstGeom>
          <a:noFill/>
        </p:spPr>
        <p:txBody>
          <a:bodyPr wrap="square" rtlCol="0">
            <a:spAutoFit/>
          </a:bodyPr>
          <a:lstStyle/>
          <a:p>
            <a:pPr marL="285750" indent="-285750" algn="just">
              <a:buFont typeface="Arial" panose="020B0604020202020204" pitchFamily="34" charset="0"/>
              <a:buChar char="•"/>
            </a:pPr>
            <a:r>
              <a:rPr lang="fr-FR" b="1" dirty="0"/>
              <a:t>Le choix de la page de TEST n’est que pour l’illustration, on peut basculer sur la page de gestion du MFD avec un appui sur la page en cours,</a:t>
            </a:r>
          </a:p>
          <a:p>
            <a:pPr marL="285750" indent="-285750" algn="just">
              <a:buFont typeface="Arial" panose="020B0604020202020204" pitchFamily="34" charset="0"/>
              <a:buChar char="•"/>
            </a:pPr>
            <a:r>
              <a:rPr lang="fr-FR" b="1" dirty="0"/>
              <a:t>On verra que ce principe sera utilisé pour avoir sous le pousse (DMS) le choix de trois pages utiles suivant le mode avion NAV, A/A et A/S,</a:t>
            </a:r>
          </a:p>
          <a:p>
            <a:pPr marL="285750" indent="-285750" algn="just">
              <a:buFont typeface="Arial" panose="020B0604020202020204" pitchFamily="34" charset="0"/>
              <a:buChar char="•"/>
            </a:pPr>
            <a:r>
              <a:rPr lang="fr-FR" b="1" dirty="0"/>
              <a:t>La page initiale montrée est plutôt à destination sol et mise en route.</a:t>
            </a:r>
          </a:p>
        </p:txBody>
      </p:sp>
      <p:pic>
        <p:nvPicPr>
          <p:cNvPr id="24" name="Image 23" descr="Une image contenant texte, chemise&#10;&#10;Description générée automatiquement">
            <a:extLst>
              <a:ext uri="{FF2B5EF4-FFF2-40B4-BE49-F238E27FC236}">
                <a16:creationId xmlns:a16="http://schemas.microsoft.com/office/drawing/2014/main" id="{85826EE3-1625-4170-B80D-37068D892F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37836" y="276607"/>
            <a:ext cx="831927" cy="868058"/>
          </a:xfrm>
          <a:prstGeom prst="rect">
            <a:avLst/>
          </a:prstGeom>
        </p:spPr>
      </p:pic>
      <p:pic>
        <p:nvPicPr>
          <p:cNvPr id="25" name="Image 24" descr="Une image contenant alimentation, signe&#10;&#10;Description générée automatiquement">
            <a:extLst>
              <a:ext uri="{FF2B5EF4-FFF2-40B4-BE49-F238E27FC236}">
                <a16:creationId xmlns:a16="http://schemas.microsoft.com/office/drawing/2014/main" id="{C90DE8FF-CCDD-468E-9D80-EB6386B112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3315" y="312738"/>
            <a:ext cx="831927" cy="831927"/>
          </a:xfrm>
          <a:prstGeom prst="rect">
            <a:avLst/>
          </a:prstGeom>
        </p:spPr>
      </p:pic>
    </p:spTree>
    <p:extLst>
      <p:ext uri="{BB962C8B-B14F-4D97-AF65-F5344CB8AC3E}">
        <p14:creationId xmlns:p14="http://schemas.microsoft.com/office/powerpoint/2010/main" val="2109082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3F09FB4-74E7-499E-BC9A-F2C0CCD62A78}"/>
              </a:ext>
            </a:extLst>
          </p:cNvPr>
          <p:cNvSpPr>
            <a:spLocks noGrp="1"/>
          </p:cNvSpPr>
          <p:nvPr>
            <p:ph type="title"/>
          </p:nvPr>
        </p:nvSpPr>
        <p:spPr>
          <a:xfrm>
            <a:off x="838200" y="365125"/>
            <a:ext cx="10515600" cy="765727"/>
          </a:xfrm>
        </p:spPr>
        <p:txBody>
          <a:bodyPr>
            <a:normAutofit/>
          </a:bodyPr>
          <a:lstStyle/>
          <a:p>
            <a:pPr algn="ctr"/>
            <a:r>
              <a:rPr lang="fr-FR" sz="2800" dirty="0">
                <a:latin typeface="Arial Black" panose="020B0A04020102020204" pitchFamily="34" charset="0"/>
              </a:rPr>
              <a:t>Utilisation des MFCD, Principes.</a:t>
            </a:r>
          </a:p>
        </p:txBody>
      </p:sp>
      <p:sp>
        <p:nvSpPr>
          <p:cNvPr id="5" name="Espace réservé du contenu 4">
            <a:extLst>
              <a:ext uri="{FF2B5EF4-FFF2-40B4-BE49-F238E27FC236}">
                <a16:creationId xmlns:a16="http://schemas.microsoft.com/office/drawing/2014/main" id="{BB813209-3381-47B6-B062-D185DA1083B9}"/>
              </a:ext>
            </a:extLst>
          </p:cNvPr>
          <p:cNvSpPr>
            <a:spLocks noGrp="1"/>
          </p:cNvSpPr>
          <p:nvPr>
            <p:ph sz="half" idx="1"/>
          </p:nvPr>
        </p:nvSpPr>
        <p:spPr>
          <a:xfrm>
            <a:off x="577702" y="1211384"/>
            <a:ext cx="4839586" cy="429852"/>
          </a:xfrm>
        </p:spPr>
        <p:txBody>
          <a:bodyPr>
            <a:noAutofit/>
          </a:bodyPr>
          <a:lstStyle/>
          <a:p>
            <a:r>
              <a:rPr lang="fr-FR" sz="2000" b="1" dirty="0"/>
              <a:t>Description de la page de gestion du MFD</a:t>
            </a:r>
          </a:p>
        </p:txBody>
      </p:sp>
      <p:pic>
        <p:nvPicPr>
          <p:cNvPr id="3" name="Image 2">
            <a:extLst>
              <a:ext uri="{FF2B5EF4-FFF2-40B4-BE49-F238E27FC236}">
                <a16:creationId xmlns:a16="http://schemas.microsoft.com/office/drawing/2014/main" id="{359C47C4-7E72-4BC4-993F-884CCF26332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3000"/>
                    </a14:imgEffect>
                  </a14:imgLayer>
                </a14:imgProps>
              </a:ext>
            </a:extLst>
          </a:blip>
          <a:stretch>
            <a:fillRect/>
          </a:stretch>
        </p:blipFill>
        <p:spPr>
          <a:xfrm>
            <a:off x="577702" y="1721768"/>
            <a:ext cx="4391331" cy="4312209"/>
          </a:xfrm>
          <a:prstGeom prst="rect">
            <a:avLst/>
          </a:prstGeom>
          <a:effectLst>
            <a:softEdge rad="127000"/>
          </a:effectLst>
        </p:spPr>
      </p:pic>
      <p:sp>
        <p:nvSpPr>
          <p:cNvPr id="22" name="ZoneTexte 21">
            <a:extLst>
              <a:ext uri="{FF2B5EF4-FFF2-40B4-BE49-F238E27FC236}">
                <a16:creationId xmlns:a16="http://schemas.microsoft.com/office/drawing/2014/main" id="{217319F3-A464-49BA-A828-77712523015B}"/>
              </a:ext>
            </a:extLst>
          </p:cNvPr>
          <p:cNvSpPr txBox="1"/>
          <p:nvPr/>
        </p:nvSpPr>
        <p:spPr>
          <a:xfrm>
            <a:off x="5247167" y="1524130"/>
            <a:ext cx="6606805" cy="4462760"/>
          </a:xfrm>
          <a:prstGeom prst="rect">
            <a:avLst/>
          </a:prstGeom>
          <a:noFill/>
        </p:spPr>
        <p:txBody>
          <a:bodyPr wrap="square" rtlCol="0">
            <a:spAutoFit/>
          </a:bodyPr>
          <a:lstStyle/>
          <a:p>
            <a:pPr marL="285750" indent="-285750" algn="just">
              <a:buFont typeface="Arial" panose="020B0604020202020204" pitchFamily="34" charset="0"/>
              <a:buChar char="•"/>
            </a:pPr>
            <a:r>
              <a:rPr lang="fr-FR" sz="1400" b="1" dirty="0"/>
              <a:t>BLANK, OSB1 : permet de créer une page sans information,</a:t>
            </a:r>
          </a:p>
          <a:p>
            <a:pPr marL="285750" indent="-285750" algn="just">
              <a:buFont typeface="Arial" panose="020B0604020202020204" pitchFamily="34" charset="0"/>
              <a:buChar char="•"/>
            </a:pPr>
            <a:r>
              <a:rPr lang="fr-FR" sz="1400" b="1" dirty="0"/>
              <a:t>HAD, OSB2 : </a:t>
            </a:r>
            <a:r>
              <a:rPr lang="fr-FR" sz="1400" b="1" dirty="0" err="1"/>
              <a:t>Harm</a:t>
            </a:r>
            <a:r>
              <a:rPr lang="fr-FR" sz="1400" b="1" dirty="0"/>
              <a:t> Attack Display,,</a:t>
            </a:r>
          </a:p>
          <a:p>
            <a:pPr marL="285750" indent="-285750" algn="just">
              <a:buFont typeface="Arial" panose="020B0604020202020204" pitchFamily="34" charset="0"/>
              <a:buChar char="•"/>
            </a:pPr>
            <a:r>
              <a:rPr lang="fr-FR" sz="1400" b="1" dirty="0"/>
              <a:t>RCEE, OSB4 : ?</a:t>
            </a:r>
          </a:p>
          <a:p>
            <a:pPr marL="285750" indent="-285750" algn="just">
              <a:buFont typeface="Arial" panose="020B0604020202020204" pitchFamily="34" charset="0"/>
              <a:buChar char="•"/>
            </a:pPr>
            <a:r>
              <a:rPr lang="fr-FR" sz="1400" b="1" dirty="0"/>
              <a:t>RESET Menu, OSB5 : </a:t>
            </a:r>
          </a:p>
          <a:p>
            <a:pPr marL="285750" indent="-285750" algn="just">
              <a:buFont typeface="Arial" panose="020B0604020202020204" pitchFamily="34" charset="0"/>
              <a:buChar char="•"/>
            </a:pPr>
            <a:r>
              <a:rPr lang="fr-FR" sz="1400" b="1" dirty="0"/>
              <a:t>SMS, OSB6 : Store Management Set (voir formation complémentaire),</a:t>
            </a:r>
          </a:p>
          <a:p>
            <a:pPr marL="285750" indent="-285750" algn="just">
              <a:buFont typeface="Arial" panose="020B0604020202020204" pitchFamily="34" charset="0"/>
              <a:buChar char="•"/>
            </a:pPr>
            <a:r>
              <a:rPr lang="fr-FR" sz="1400" b="1" dirty="0"/>
              <a:t>HSD, OSB7 : Horizontal Situation Display,</a:t>
            </a:r>
          </a:p>
          <a:p>
            <a:pPr marL="285750" indent="-285750" algn="just">
              <a:buFont typeface="Arial" panose="020B0604020202020204" pitchFamily="34" charset="0"/>
              <a:buChar char="•"/>
            </a:pPr>
            <a:r>
              <a:rPr lang="fr-FR" sz="1400" b="1" dirty="0"/>
              <a:t>DTE, OSB8 : Data Transfer Equipment, permet de transférer des données de vol préprogrammées au sol (WP, </a:t>
            </a:r>
            <a:r>
              <a:rPr lang="fr-FR" sz="1400" b="1" dirty="0" err="1"/>
              <a:t>Configuration,etc</a:t>
            </a:r>
            <a:r>
              <a:rPr lang="fr-FR" sz="1400" b="1" dirty="0"/>
              <a:t>..),</a:t>
            </a:r>
          </a:p>
          <a:p>
            <a:pPr marL="285750" indent="-285750" algn="just">
              <a:buFont typeface="Arial" panose="020B0604020202020204" pitchFamily="34" charset="0"/>
              <a:buChar char="•"/>
            </a:pPr>
            <a:r>
              <a:rPr lang="fr-FR" sz="1400" b="1" dirty="0"/>
              <a:t>TEST, OSB9 : Fournis les résultats issus des autotests à la mise en route,</a:t>
            </a:r>
          </a:p>
          <a:p>
            <a:pPr marL="285750" indent="-285750" algn="just">
              <a:buFont typeface="Arial" panose="020B0604020202020204" pitchFamily="34" charset="0"/>
              <a:buChar char="•"/>
            </a:pPr>
            <a:r>
              <a:rPr lang="fr-FR" sz="1400" b="1" dirty="0"/>
              <a:t>FLCS, OSB10 : Flight Command System fournie des informations sur l’état des commande de vol (voir formation spécifique),</a:t>
            </a:r>
          </a:p>
          <a:p>
            <a:pPr marL="285750" indent="-285750" algn="just">
              <a:buFont typeface="Arial" panose="020B0604020202020204" pitchFamily="34" charset="0"/>
              <a:buChar char="•"/>
            </a:pPr>
            <a:r>
              <a:rPr lang="fr-FR" sz="1400" b="1" dirty="0"/>
              <a:t>FLIR, OSB16 : </a:t>
            </a:r>
            <a:r>
              <a:rPr lang="fr-FR" sz="1400" b="1" dirty="0" err="1"/>
              <a:t>Forward</a:t>
            </a:r>
            <a:r>
              <a:rPr lang="fr-FR" sz="1400" b="1" dirty="0"/>
              <a:t> </a:t>
            </a:r>
            <a:r>
              <a:rPr lang="fr-FR" sz="1400" b="1" dirty="0" err="1"/>
              <a:t>Looking</a:t>
            </a:r>
            <a:r>
              <a:rPr lang="fr-FR" sz="1400" b="1" dirty="0"/>
              <a:t> </a:t>
            </a:r>
            <a:r>
              <a:rPr lang="fr-FR" sz="1400" b="1" dirty="0" err="1"/>
              <a:t>InfraRed</a:t>
            </a:r>
            <a:r>
              <a:rPr lang="fr-FR" sz="1400" b="1" dirty="0"/>
              <a:t> Imagerie via le TGP (voir formation spécifique),</a:t>
            </a:r>
          </a:p>
          <a:p>
            <a:pPr marL="285750" indent="-285750" algn="just">
              <a:buFont typeface="Arial" panose="020B0604020202020204" pitchFamily="34" charset="0"/>
              <a:buChar char="•"/>
            </a:pPr>
            <a:r>
              <a:rPr lang="fr-FR" sz="1400" b="1" dirty="0"/>
              <a:t>TFR, OSB17 : Terrain Following Radar, non implanté dans le Block 50 donc sur notre avion,</a:t>
            </a:r>
          </a:p>
          <a:p>
            <a:pPr marL="285750" indent="-285750" algn="just">
              <a:buFont typeface="Arial" panose="020B0604020202020204" pitchFamily="34" charset="0"/>
              <a:buChar char="•"/>
            </a:pPr>
            <a:r>
              <a:rPr lang="fr-FR" sz="1400" b="1" dirty="0"/>
              <a:t>WPN, OSB18 : AGM 64 </a:t>
            </a:r>
            <a:r>
              <a:rPr lang="fr-FR" sz="1400" b="1" dirty="0" err="1"/>
              <a:t>WeaPoN</a:t>
            </a:r>
            <a:r>
              <a:rPr lang="fr-FR" sz="1400" b="1" dirty="0"/>
              <a:t> </a:t>
            </a:r>
            <a:r>
              <a:rPr lang="fr-FR" sz="1400" b="1" dirty="0" err="1"/>
              <a:t>video</a:t>
            </a:r>
            <a:r>
              <a:rPr lang="fr-FR" sz="1400" b="1" dirty="0"/>
              <a:t>, fera l’objet d’une formation avec l’utilisation du </a:t>
            </a:r>
            <a:r>
              <a:rPr lang="fr-FR" sz="1400" b="1" dirty="0" err="1"/>
              <a:t>Maverick</a:t>
            </a:r>
            <a:r>
              <a:rPr lang="fr-FR" sz="1400" b="1" dirty="0"/>
              <a:t>,</a:t>
            </a:r>
          </a:p>
          <a:p>
            <a:pPr marL="285750" indent="-285750" algn="just">
              <a:buFont typeface="Arial" panose="020B0604020202020204" pitchFamily="34" charset="0"/>
              <a:buChar char="•"/>
            </a:pPr>
            <a:r>
              <a:rPr lang="fr-FR" sz="1400" b="1" dirty="0"/>
              <a:t>TGP, OSB19 : </a:t>
            </a:r>
            <a:r>
              <a:rPr lang="fr-FR" sz="1400" b="1" dirty="0" err="1"/>
              <a:t>Targeting</a:t>
            </a:r>
            <a:r>
              <a:rPr lang="fr-FR" sz="1400" b="1" dirty="0"/>
              <a:t> POD fera l’objet d’une formation avec l’armement A/S d’une part et A/A d’autre part,</a:t>
            </a:r>
          </a:p>
          <a:p>
            <a:pPr marL="285750" indent="-285750" algn="just">
              <a:buFont typeface="Arial" panose="020B0604020202020204" pitchFamily="34" charset="0"/>
              <a:buChar char="•"/>
            </a:pPr>
            <a:r>
              <a:rPr lang="fr-FR" sz="1400" b="1" dirty="0"/>
              <a:t>FCR, OSB20 : </a:t>
            </a:r>
            <a:r>
              <a:rPr lang="fr-FR" sz="1400" b="1" dirty="0" err="1"/>
              <a:t>Fire</a:t>
            </a:r>
            <a:r>
              <a:rPr lang="fr-FR" sz="1400" b="1" dirty="0"/>
              <a:t> Control Radar fait l’objet d’une formation spécifique.</a:t>
            </a:r>
            <a:endParaRPr lang="fr-FR" b="1" dirty="0"/>
          </a:p>
        </p:txBody>
      </p:sp>
      <p:pic>
        <p:nvPicPr>
          <p:cNvPr id="24" name="Image 23" descr="Une image contenant texte, chemise&#10;&#10;Description générée automatiquement">
            <a:extLst>
              <a:ext uri="{FF2B5EF4-FFF2-40B4-BE49-F238E27FC236}">
                <a16:creationId xmlns:a16="http://schemas.microsoft.com/office/drawing/2014/main" id="{85826EE3-1625-4170-B80D-37068D892F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7836" y="262794"/>
            <a:ext cx="831927" cy="868058"/>
          </a:xfrm>
          <a:prstGeom prst="rect">
            <a:avLst/>
          </a:prstGeom>
        </p:spPr>
      </p:pic>
      <p:pic>
        <p:nvPicPr>
          <p:cNvPr id="18" name="Image 17" descr="Une image contenant alimentation, signe&#10;&#10;Description générée automatiquement">
            <a:extLst>
              <a:ext uri="{FF2B5EF4-FFF2-40B4-BE49-F238E27FC236}">
                <a16:creationId xmlns:a16="http://schemas.microsoft.com/office/drawing/2014/main" id="{9EF935DE-5E88-4478-A6A2-DD00D6B7D7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797" y="367081"/>
            <a:ext cx="763771" cy="763771"/>
          </a:xfrm>
          <a:prstGeom prst="rect">
            <a:avLst/>
          </a:prstGeom>
        </p:spPr>
      </p:pic>
      <p:sp>
        <p:nvSpPr>
          <p:cNvPr id="23" name="Titre 3">
            <a:extLst>
              <a:ext uri="{FF2B5EF4-FFF2-40B4-BE49-F238E27FC236}">
                <a16:creationId xmlns:a16="http://schemas.microsoft.com/office/drawing/2014/main" id="{C48BC464-2595-418F-B3E1-ECE5710DBCB1}"/>
              </a:ext>
            </a:extLst>
          </p:cNvPr>
          <p:cNvSpPr txBox="1">
            <a:spLocks/>
          </p:cNvSpPr>
          <p:nvPr/>
        </p:nvSpPr>
        <p:spPr>
          <a:xfrm>
            <a:off x="828902" y="365125"/>
            <a:ext cx="10515600" cy="765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a:latin typeface="Arial Black" panose="020B0A04020102020204" pitchFamily="34" charset="0"/>
              </a:rPr>
              <a:t>Utilisation des MFCD, Principes.</a:t>
            </a:r>
            <a:endParaRPr lang="fr-FR" sz="2800" dirty="0">
              <a:latin typeface="Arial Black" panose="020B0A04020102020204" pitchFamily="34" charset="0"/>
            </a:endParaRPr>
          </a:p>
        </p:txBody>
      </p:sp>
      <p:pic>
        <p:nvPicPr>
          <p:cNvPr id="25" name="Image 24" descr="Une image contenant alimentation, signe&#10;&#10;Description générée automatiquement">
            <a:extLst>
              <a:ext uri="{FF2B5EF4-FFF2-40B4-BE49-F238E27FC236}">
                <a16:creationId xmlns:a16="http://schemas.microsoft.com/office/drawing/2014/main" id="{0EBDCBCB-0675-4041-B157-368D83EF05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797" y="367081"/>
            <a:ext cx="763771" cy="763771"/>
          </a:xfrm>
          <a:prstGeom prst="rect">
            <a:avLst/>
          </a:prstGeom>
        </p:spPr>
      </p:pic>
      <p:sp>
        <p:nvSpPr>
          <p:cNvPr id="26" name="ZoneTexte 25">
            <a:extLst>
              <a:ext uri="{FF2B5EF4-FFF2-40B4-BE49-F238E27FC236}">
                <a16:creationId xmlns:a16="http://schemas.microsoft.com/office/drawing/2014/main" id="{F0A6C9F1-A721-4F5B-AA20-A9EE6E703E61}"/>
              </a:ext>
            </a:extLst>
          </p:cNvPr>
          <p:cNvSpPr txBox="1"/>
          <p:nvPr/>
        </p:nvSpPr>
        <p:spPr>
          <a:xfrm>
            <a:off x="577702" y="6228918"/>
            <a:ext cx="10305963" cy="307777"/>
          </a:xfrm>
          <a:prstGeom prst="rect">
            <a:avLst/>
          </a:prstGeom>
          <a:noFill/>
        </p:spPr>
        <p:txBody>
          <a:bodyPr wrap="none" rtlCol="0">
            <a:spAutoFit/>
          </a:bodyPr>
          <a:lstStyle/>
          <a:p>
            <a:r>
              <a:rPr lang="fr-FR" sz="1400" b="1" dirty="0"/>
              <a:t>Note #1 : On peut noter que les OSB de 11 à 15 ne  sont pas affectés par la </a:t>
            </a:r>
            <a:r>
              <a:rPr lang="fr-FR" sz="1400" b="1" dirty="0" err="1"/>
              <a:t>gestiondes</a:t>
            </a:r>
            <a:r>
              <a:rPr lang="fr-FR" sz="1400" b="1" dirty="0"/>
              <a:t> pages du MFD (l’OSB 11 DCLT n’est plus accessible).</a:t>
            </a:r>
          </a:p>
        </p:txBody>
      </p:sp>
    </p:spTree>
    <p:extLst>
      <p:ext uri="{BB962C8B-B14F-4D97-AF65-F5344CB8AC3E}">
        <p14:creationId xmlns:p14="http://schemas.microsoft.com/office/powerpoint/2010/main" val="2033496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extLst>
              <a:ext uri="{BEBA8EAE-BF5A-486C-A8C5-ECC9F3942E4B}">
                <a14:imgProps xmlns:a14="http://schemas.microsoft.com/office/drawing/2010/main">
                  <a14:imgLayer r:embed="rId3">
                    <a14:imgEffect>
                      <a14:brightnessContrast bright="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3F09FB4-74E7-499E-BC9A-F2C0CCD62A78}"/>
              </a:ext>
            </a:extLst>
          </p:cNvPr>
          <p:cNvSpPr>
            <a:spLocks noGrp="1"/>
          </p:cNvSpPr>
          <p:nvPr>
            <p:ph type="title"/>
          </p:nvPr>
        </p:nvSpPr>
        <p:spPr>
          <a:xfrm>
            <a:off x="978739" y="378938"/>
            <a:ext cx="10515600" cy="765727"/>
          </a:xfrm>
        </p:spPr>
        <p:txBody>
          <a:bodyPr>
            <a:normAutofit/>
          </a:bodyPr>
          <a:lstStyle/>
          <a:p>
            <a:pPr algn="ctr"/>
            <a:r>
              <a:rPr lang="fr-FR" sz="2800" dirty="0">
                <a:latin typeface="Arial Black" panose="020B0A04020102020204" pitchFamily="34" charset="0"/>
              </a:rPr>
              <a:t>Utilisation des MFCD, Principes.</a:t>
            </a:r>
          </a:p>
        </p:txBody>
      </p:sp>
      <p:sp>
        <p:nvSpPr>
          <p:cNvPr id="5" name="Espace réservé du contenu 4">
            <a:extLst>
              <a:ext uri="{FF2B5EF4-FFF2-40B4-BE49-F238E27FC236}">
                <a16:creationId xmlns:a16="http://schemas.microsoft.com/office/drawing/2014/main" id="{BB813209-3381-47B6-B062-D185DA1083B9}"/>
              </a:ext>
            </a:extLst>
          </p:cNvPr>
          <p:cNvSpPr>
            <a:spLocks noGrp="1"/>
          </p:cNvSpPr>
          <p:nvPr>
            <p:ph sz="half" idx="1"/>
          </p:nvPr>
        </p:nvSpPr>
        <p:spPr>
          <a:xfrm>
            <a:off x="838200" y="1599097"/>
            <a:ext cx="5631712" cy="429852"/>
          </a:xfrm>
        </p:spPr>
        <p:txBody>
          <a:bodyPr>
            <a:noAutofit/>
          </a:bodyPr>
          <a:lstStyle/>
          <a:p>
            <a:r>
              <a:rPr lang="fr-FR" sz="2000" b="1" dirty="0"/>
              <a:t>Programmation des pages accessibles via le DMS</a:t>
            </a:r>
          </a:p>
        </p:txBody>
      </p:sp>
      <p:sp>
        <p:nvSpPr>
          <p:cNvPr id="9" name="ZoneTexte 8">
            <a:extLst>
              <a:ext uri="{FF2B5EF4-FFF2-40B4-BE49-F238E27FC236}">
                <a16:creationId xmlns:a16="http://schemas.microsoft.com/office/drawing/2014/main" id="{0344B7B9-D080-4CC7-9641-71591282E22A}"/>
              </a:ext>
            </a:extLst>
          </p:cNvPr>
          <p:cNvSpPr txBox="1"/>
          <p:nvPr/>
        </p:nvSpPr>
        <p:spPr>
          <a:xfrm>
            <a:off x="8774078" y="5592722"/>
            <a:ext cx="3071354" cy="954107"/>
          </a:xfrm>
          <a:prstGeom prst="rect">
            <a:avLst/>
          </a:prstGeom>
          <a:noFill/>
        </p:spPr>
        <p:txBody>
          <a:bodyPr wrap="none" rtlCol="0">
            <a:spAutoFit/>
          </a:bodyPr>
          <a:lstStyle/>
          <a:p>
            <a:pPr marL="285750" indent="-285750">
              <a:buFont typeface="Arial" panose="020B0604020202020204" pitchFamily="34" charset="0"/>
              <a:buChar char="•"/>
            </a:pPr>
            <a:r>
              <a:rPr lang="fr-FR" sz="1400" i="1" dirty="0"/>
              <a:t>MFD : Multi Fonction Display,</a:t>
            </a:r>
          </a:p>
          <a:p>
            <a:pPr marL="285750" indent="-285750">
              <a:buFont typeface="Arial" panose="020B0604020202020204" pitchFamily="34" charset="0"/>
              <a:buChar char="•"/>
            </a:pPr>
            <a:r>
              <a:rPr lang="fr-FR" sz="1400" i="1" dirty="0"/>
              <a:t>TGP: </a:t>
            </a:r>
            <a:r>
              <a:rPr lang="fr-FR" sz="1400" i="1" dirty="0" err="1"/>
              <a:t>TarGeting</a:t>
            </a:r>
            <a:r>
              <a:rPr lang="fr-FR" sz="1400" i="1" dirty="0"/>
              <a:t> </a:t>
            </a:r>
            <a:r>
              <a:rPr lang="fr-FR" sz="1400" i="1" dirty="0" err="1"/>
              <a:t>Pod</a:t>
            </a:r>
            <a:r>
              <a:rPr lang="fr-FR" sz="1400" i="1" dirty="0"/>
              <a:t>,</a:t>
            </a:r>
          </a:p>
          <a:p>
            <a:pPr marL="285750" indent="-285750">
              <a:buFont typeface="Arial" panose="020B0604020202020204" pitchFamily="34" charset="0"/>
              <a:buChar char="•"/>
            </a:pPr>
            <a:r>
              <a:rPr lang="fr-FR" sz="1400" i="1" dirty="0"/>
              <a:t>DMS : Display Management Switch,</a:t>
            </a:r>
          </a:p>
          <a:p>
            <a:pPr marL="285750" indent="-285750">
              <a:buFont typeface="Arial" panose="020B0604020202020204" pitchFamily="34" charset="0"/>
              <a:buChar char="•"/>
            </a:pPr>
            <a:r>
              <a:rPr lang="fr-FR" sz="1400" i="1" dirty="0"/>
              <a:t>OSB : Option Select Button.</a:t>
            </a:r>
          </a:p>
        </p:txBody>
      </p:sp>
      <p:pic>
        <p:nvPicPr>
          <p:cNvPr id="3" name="Image 2">
            <a:extLst>
              <a:ext uri="{FF2B5EF4-FFF2-40B4-BE49-F238E27FC236}">
                <a16:creationId xmlns:a16="http://schemas.microsoft.com/office/drawing/2014/main" id="{359C47C4-7E72-4BC4-993F-884CCF26332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33000"/>
                    </a14:imgEffect>
                  </a14:imgLayer>
                </a14:imgProps>
              </a:ext>
            </a:extLst>
          </a:blip>
          <a:stretch>
            <a:fillRect/>
          </a:stretch>
        </p:blipFill>
        <p:spPr>
          <a:xfrm>
            <a:off x="342817" y="2124292"/>
            <a:ext cx="2514275" cy="2468973"/>
          </a:xfrm>
          <a:prstGeom prst="rect">
            <a:avLst/>
          </a:prstGeom>
          <a:effectLst>
            <a:softEdge rad="127000"/>
          </a:effectLst>
        </p:spPr>
      </p:pic>
      <p:sp>
        <p:nvSpPr>
          <p:cNvPr id="12" name="ZoneTexte 11">
            <a:extLst>
              <a:ext uri="{FF2B5EF4-FFF2-40B4-BE49-F238E27FC236}">
                <a16:creationId xmlns:a16="http://schemas.microsoft.com/office/drawing/2014/main" id="{52B83455-BA0F-4689-A2BA-B0E51EAC0CE4}"/>
              </a:ext>
            </a:extLst>
          </p:cNvPr>
          <p:cNvSpPr txBox="1"/>
          <p:nvPr/>
        </p:nvSpPr>
        <p:spPr>
          <a:xfrm>
            <a:off x="5148051" y="4593265"/>
            <a:ext cx="2000229" cy="369332"/>
          </a:xfrm>
          <a:prstGeom prst="rect">
            <a:avLst/>
          </a:prstGeom>
          <a:noFill/>
        </p:spPr>
        <p:txBody>
          <a:bodyPr wrap="square" rtlCol="0">
            <a:spAutoFit/>
          </a:bodyPr>
          <a:lstStyle/>
          <a:p>
            <a:pPr algn="just"/>
            <a:r>
              <a:rPr lang="fr-FR" b="1" dirty="0"/>
              <a:t>Page Finale : TGP</a:t>
            </a:r>
          </a:p>
        </p:txBody>
      </p:sp>
      <p:sp>
        <p:nvSpPr>
          <p:cNvPr id="13" name="ZoneTexte 12">
            <a:extLst>
              <a:ext uri="{FF2B5EF4-FFF2-40B4-BE49-F238E27FC236}">
                <a16:creationId xmlns:a16="http://schemas.microsoft.com/office/drawing/2014/main" id="{B5DAB583-B116-4294-944B-E09DA714805E}"/>
              </a:ext>
            </a:extLst>
          </p:cNvPr>
          <p:cNvSpPr txBox="1"/>
          <p:nvPr/>
        </p:nvSpPr>
        <p:spPr>
          <a:xfrm>
            <a:off x="349623" y="4645392"/>
            <a:ext cx="2600368" cy="369332"/>
          </a:xfrm>
          <a:prstGeom prst="rect">
            <a:avLst/>
          </a:prstGeom>
          <a:noFill/>
        </p:spPr>
        <p:txBody>
          <a:bodyPr wrap="square" rtlCol="0">
            <a:spAutoFit/>
          </a:bodyPr>
          <a:lstStyle/>
          <a:p>
            <a:pPr algn="just"/>
            <a:r>
              <a:rPr lang="fr-FR" b="1" dirty="0"/>
              <a:t>Page de Gestion du MFD</a:t>
            </a:r>
          </a:p>
        </p:txBody>
      </p:sp>
      <p:sp>
        <p:nvSpPr>
          <p:cNvPr id="17" name="ZoneTexte 16">
            <a:extLst>
              <a:ext uri="{FF2B5EF4-FFF2-40B4-BE49-F238E27FC236}">
                <a16:creationId xmlns:a16="http://schemas.microsoft.com/office/drawing/2014/main" id="{91D008A0-EE46-418C-AF8B-AD0A89D5A7C1}"/>
              </a:ext>
            </a:extLst>
          </p:cNvPr>
          <p:cNvSpPr txBox="1"/>
          <p:nvPr/>
        </p:nvSpPr>
        <p:spPr>
          <a:xfrm>
            <a:off x="2639155" y="3008576"/>
            <a:ext cx="2318104" cy="246221"/>
          </a:xfrm>
          <a:prstGeom prst="rect">
            <a:avLst/>
          </a:prstGeom>
          <a:noFill/>
        </p:spPr>
        <p:txBody>
          <a:bodyPr wrap="square" rtlCol="0">
            <a:spAutoFit/>
          </a:bodyPr>
          <a:lstStyle/>
          <a:p>
            <a:pPr algn="ctr"/>
            <a:r>
              <a:rPr lang="fr-FR" sz="1000" dirty="0"/>
              <a:t>Un appui sur l’OSB19 / Page TGP</a:t>
            </a:r>
          </a:p>
        </p:txBody>
      </p:sp>
      <p:cxnSp>
        <p:nvCxnSpPr>
          <p:cNvPr id="19" name="Connecteur droit avec flèche 18">
            <a:extLst>
              <a:ext uri="{FF2B5EF4-FFF2-40B4-BE49-F238E27FC236}">
                <a16:creationId xmlns:a16="http://schemas.microsoft.com/office/drawing/2014/main" id="{FC75E8CD-D301-488B-82A8-BC18CB7BD151}"/>
              </a:ext>
            </a:extLst>
          </p:cNvPr>
          <p:cNvCxnSpPr>
            <a:cxnSpLocks/>
          </p:cNvCxnSpPr>
          <p:nvPr/>
        </p:nvCxnSpPr>
        <p:spPr>
          <a:xfrm flipV="1">
            <a:off x="2947346" y="3345405"/>
            <a:ext cx="1819861" cy="34018"/>
          </a:xfrm>
          <a:prstGeom prst="straightConnector1">
            <a:avLst/>
          </a:prstGeom>
          <a:ln w="222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217319F3-A464-49BA-A828-77712523015B}"/>
              </a:ext>
            </a:extLst>
          </p:cNvPr>
          <p:cNvSpPr txBox="1"/>
          <p:nvPr/>
        </p:nvSpPr>
        <p:spPr>
          <a:xfrm>
            <a:off x="437714" y="5132857"/>
            <a:ext cx="8015170" cy="1600438"/>
          </a:xfrm>
          <a:prstGeom prst="rect">
            <a:avLst/>
          </a:prstGeom>
          <a:noFill/>
        </p:spPr>
        <p:txBody>
          <a:bodyPr wrap="square" rtlCol="0">
            <a:spAutoFit/>
          </a:bodyPr>
          <a:lstStyle/>
          <a:p>
            <a:pPr marL="285750" indent="-285750" algn="just">
              <a:buFont typeface="Arial" panose="020B0604020202020204" pitchFamily="34" charset="0"/>
              <a:buChar char="•"/>
            </a:pPr>
            <a:r>
              <a:rPr lang="fr-FR" sz="1400" b="1" dirty="0"/>
              <a:t>Cette programmation des accès des OSB12 à 14 peut être faite de façon indépendante pour les trois mode principaux NAV, A/A et A/S et pour les deux MFD. Il faut répéter la programmation pour chaque mode et chaque MFD,</a:t>
            </a:r>
          </a:p>
          <a:p>
            <a:pPr marL="285750" indent="-285750" algn="just">
              <a:buFont typeface="Arial" panose="020B0604020202020204" pitchFamily="34" charset="0"/>
              <a:buChar char="•"/>
            </a:pPr>
            <a:r>
              <a:rPr lang="fr-FR" sz="1400" b="1" dirty="0"/>
              <a:t>Attention une même page ne peut pas être présente sur les OSB12 à 14 des deux MFD simultanément. La dernière programmation l’emporte.</a:t>
            </a:r>
          </a:p>
          <a:p>
            <a:pPr marL="285750" indent="-285750" algn="just">
              <a:buFont typeface="Arial" panose="020B0604020202020204" pitchFamily="34" charset="0"/>
              <a:buChar char="•"/>
            </a:pPr>
            <a:r>
              <a:rPr lang="fr-FR" sz="1400" b="1" dirty="0"/>
              <a:t>La programmation devrait être in fine conserver comme paramètre dans la cassette du DTE, à voir avec le développement du F16 chez ED.</a:t>
            </a:r>
          </a:p>
        </p:txBody>
      </p:sp>
      <p:pic>
        <p:nvPicPr>
          <p:cNvPr id="24" name="Image 23" descr="Une image contenant texte, chemise&#10;&#10;Description générée automatiquement">
            <a:extLst>
              <a:ext uri="{FF2B5EF4-FFF2-40B4-BE49-F238E27FC236}">
                <a16:creationId xmlns:a16="http://schemas.microsoft.com/office/drawing/2014/main" id="{85826EE3-1625-4170-B80D-37068D892F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7836" y="276607"/>
            <a:ext cx="831927" cy="868058"/>
          </a:xfrm>
          <a:prstGeom prst="rect">
            <a:avLst/>
          </a:prstGeom>
        </p:spPr>
      </p:pic>
      <p:pic>
        <p:nvPicPr>
          <p:cNvPr id="25" name="Image 24" descr="Une image contenant alimentation, signe&#10;&#10;Description générée automatiquement">
            <a:extLst>
              <a:ext uri="{FF2B5EF4-FFF2-40B4-BE49-F238E27FC236}">
                <a16:creationId xmlns:a16="http://schemas.microsoft.com/office/drawing/2014/main" id="{C90DE8FF-CCDD-468E-9D80-EB6386B112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315" y="312738"/>
            <a:ext cx="831927" cy="831927"/>
          </a:xfrm>
          <a:prstGeom prst="rect">
            <a:avLst/>
          </a:prstGeom>
        </p:spPr>
      </p:pic>
      <p:pic>
        <p:nvPicPr>
          <p:cNvPr id="10" name="Image 9">
            <a:extLst>
              <a:ext uri="{FF2B5EF4-FFF2-40B4-BE49-F238E27FC236}">
                <a16:creationId xmlns:a16="http://schemas.microsoft.com/office/drawing/2014/main" id="{B23940E7-915B-40A6-BA7F-86934F35FD08}"/>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33000"/>
                    </a14:imgEffect>
                  </a14:imgLayer>
                </a14:imgProps>
              </a:ext>
            </a:extLst>
          </a:blip>
          <a:stretch>
            <a:fillRect/>
          </a:stretch>
        </p:blipFill>
        <p:spPr>
          <a:xfrm>
            <a:off x="4857461" y="2124292"/>
            <a:ext cx="2477077" cy="2420523"/>
          </a:xfrm>
          <a:prstGeom prst="rect">
            <a:avLst/>
          </a:prstGeom>
          <a:effectLst>
            <a:softEdge rad="127000"/>
          </a:effectLst>
        </p:spPr>
      </p:pic>
      <p:sp>
        <p:nvSpPr>
          <p:cNvPr id="23" name="ZoneTexte 22">
            <a:extLst>
              <a:ext uri="{FF2B5EF4-FFF2-40B4-BE49-F238E27FC236}">
                <a16:creationId xmlns:a16="http://schemas.microsoft.com/office/drawing/2014/main" id="{53D23AD8-724B-43DE-9F58-9131667DFE5A}"/>
              </a:ext>
            </a:extLst>
          </p:cNvPr>
          <p:cNvSpPr txBox="1"/>
          <p:nvPr/>
        </p:nvSpPr>
        <p:spPr>
          <a:xfrm>
            <a:off x="7580004" y="1775106"/>
            <a:ext cx="4265428" cy="2308324"/>
          </a:xfrm>
          <a:prstGeom prst="rect">
            <a:avLst/>
          </a:prstGeom>
          <a:noFill/>
        </p:spPr>
        <p:txBody>
          <a:bodyPr wrap="square" rtlCol="0">
            <a:spAutoFit/>
          </a:bodyPr>
          <a:lstStyle/>
          <a:p>
            <a:pPr marL="285750" indent="-285750" algn="just">
              <a:buFont typeface="Arial" panose="020B0604020202020204" pitchFamily="34" charset="0"/>
              <a:buChar char="•"/>
            </a:pPr>
            <a:r>
              <a:rPr lang="fr-FR" b="1" dirty="0"/>
              <a:t>Un appui sur l’OSB de la page désirée est celle-ci est programmé sur l’OSB12 (cas de l’exemple),</a:t>
            </a:r>
          </a:p>
          <a:p>
            <a:pPr marL="285750" indent="-285750" algn="just">
              <a:buFont typeface="Arial" panose="020B0604020202020204" pitchFamily="34" charset="0"/>
              <a:buChar char="•"/>
            </a:pPr>
            <a:r>
              <a:rPr lang="fr-FR" b="1" dirty="0"/>
              <a:t>La page TGP devient alors accessible via le DMS,</a:t>
            </a:r>
          </a:p>
          <a:p>
            <a:pPr marL="285750" indent="-285750" algn="just">
              <a:buFont typeface="Arial" panose="020B0604020202020204" pitchFamily="34" charset="0"/>
              <a:buChar char="•"/>
            </a:pPr>
            <a:r>
              <a:rPr lang="fr-FR" b="1" dirty="0"/>
              <a:t>On aurait pu faire la même chose avec une autre des trois pages accessibles via le DMS.</a:t>
            </a:r>
          </a:p>
        </p:txBody>
      </p:sp>
    </p:spTree>
    <p:extLst>
      <p:ext uri="{BB962C8B-B14F-4D97-AF65-F5344CB8AC3E}">
        <p14:creationId xmlns:p14="http://schemas.microsoft.com/office/powerpoint/2010/main" val="125586015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TotalTime>
  <Words>949</Words>
  <Application>Microsoft Office PowerPoint</Application>
  <PresentationFormat>Grand écran</PresentationFormat>
  <Paragraphs>87</Paragraphs>
  <Slides>6</Slides>
  <Notes>0</Notes>
  <HiddenSlides>0</HiddenSlides>
  <MMClips>0</MMClips>
  <ScaleCrop>false</ScaleCrop>
  <HeadingPairs>
    <vt:vector size="6" baseType="variant">
      <vt:variant>
        <vt:lpstr>Polices utilisées</vt:lpstr>
      </vt:variant>
      <vt:variant>
        <vt:i4>4</vt:i4>
      </vt:variant>
      <vt:variant>
        <vt:lpstr>Thème</vt:lpstr>
      </vt:variant>
      <vt:variant>
        <vt:i4>5</vt:i4>
      </vt:variant>
      <vt:variant>
        <vt:lpstr>Titres des diapositives</vt:lpstr>
      </vt:variant>
      <vt:variant>
        <vt:i4>6</vt:i4>
      </vt:variant>
    </vt:vector>
  </HeadingPairs>
  <TitlesOfParts>
    <vt:vector size="15" baseType="lpstr">
      <vt:lpstr>Arial</vt:lpstr>
      <vt:lpstr>Arial Black</vt:lpstr>
      <vt:lpstr>Calibri</vt:lpstr>
      <vt:lpstr>Calibri Light</vt:lpstr>
      <vt:lpstr>Thème Office</vt:lpstr>
      <vt:lpstr>2_Thème Office</vt:lpstr>
      <vt:lpstr>1_Thème Office</vt:lpstr>
      <vt:lpstr>1_Conception personnalisée</vt:lpstr>
      <vt:lpstr>Conception personnalisée</vt:lpstr>
      <vt:lpstr>Utilisation des MFCD, Principes.</vt:lpstr>
      <vt:lpstr>Utilisation des MFCD, Principes.</vt:lpstr>
      <vt:lpstr>Utilisation des MFCD, Principes.</vt:lpstr>
      <vt:lpstr>Utilisation des MFCD, Principes.</vt:lpstr>
      <vt:lpstr>Utilisation des MFCD, Principes.</vt:lpstr>
      <vt:lpstr>Utilisation des MFCD, Principes.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Utilisation des MFCD, Principes.</dc:title>
  <dc:creator>Eric FREMEAUX</dc:creator>
  <cp:lastModifiedBy>Eric FREMEAUX</cp:lastModifiedBy>
  <cp:revision>63</cp:revision>
  <dcterms:created xsi:type="dcterms:W3CDTF">2019-11-16T21:41:21Z</dcterms:created>
  <dcterms:modified xsi:type="dcterms:W3CDTF">2019-12-23T18:54:40Z</dcterms:modified>
</cp:coreProperties>
</file>