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62" r:id="rId5"/>
    <p:sldId id="257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34337-DC62-4994-B389-72D868E93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E66601-0677-4C71-A8C6-892E2D77E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1C725-7333-4CD0-930A-99A737D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7028A5-6A5F-4DE5-B833-E85E7C03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B03957-98DF-453C-8653-EB1E8EFC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45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8953D-EBB1-49DE-8A6F-6977F905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58AEB1-29FA-4C3B-B78C-797F33FCB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593E2-840F-4755-A1CC-C8F64C4D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062A4-7B83-4267-BDEF-0B7AEA17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F1DA3-6398-4A01-8B55-30B237C1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48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5A11F0-C3F9-4983-A548-E53DC21EF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AC9144-6859-4913-8D54-7082D01C9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067F33-04C2-46D4-8C72-267AC209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DAF0D-5A38-448E-9C82-8A3B7C2A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82BB3A-AF86-4823-9B60-5A7A58F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88E64-F094-4BD9-8358-8A954F36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ABF07C-BF35-431E-BB32-00718299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E143E-CA95-4851-8573-323D3F61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FF90A-23FA-4AD0-AD86-6A194796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828978-D740-4F55-9DFC-2F719A7B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64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3FC4A-8F30-4D05-8623-2A96B8C1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D5BC4-39EF-4727-9DBA-E0083C6D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FCEA47-8D21-4AF2-9C89-12B0B4EB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AF12B9-8E92-47DD-81B6-8EB3F54E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00750-38A6-4853-B98E-8D2C0C6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1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A44ED-B612-4F9B-91AF-5D6B5D4F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AA7A69-AF21-46B5-8A0D-C936F5EC6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9C6D6A-BEB8-49A9-B331-A62D847C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1CB13A-7B8E-456C-A80F-ADCFD5B5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4A898C-07C8-4ED1-9600-7BD4F082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92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65A2-8DD4-4CCC-B0AC-7CA79324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D908B-F196-4F10-8A3D-D763B2713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80EB2A-378D-43C6-8E1A-59412FC43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3460E7-CC6B-4ED2-BE84-A9BF1E6E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B11427-FF74-4C46-B874-42E1B18F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FA5DCD-29F9-4168-B417-F2CED63A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64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6E572-C151-4853-A55B-DBF53BB8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802431-1B1C-4FB8-BC67-81D7514A3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C258E9-CDCA-44E4-8508-4F5B2A7E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BDC565-E4C5-4C7A-BA9F-3A69D706B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81E233-4C5A-4CD2-A14C-658C2523F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3D9D43-D3DA-4F6D-B2B5-C1A58A73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6C8F31-3370-43BD-94A2-C828D927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25029C-DFAF-4516-97FD-E292F340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24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10C8F-3782-4846-A022-DD69FD23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77BAA3-C8D8-4552-B895-4CA8F32C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BAAA1C-7047-4773-9F83-64042A5B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D7DB94-0F59-4D0C-9ABB-A72CCAB7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862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F43AE8-E41A-496E-94AB-B4DBD0AC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DC7E34-40D6-412B-8101-3BA3FBD1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172FE5-C2C4-442B-9579-34E04279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397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2B1FA-7179-41DB-94C3-3B21E360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EAB67-DB77-4129-AEA3-D3C54EFA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834C9F-B4FE-40A9-B1CA-7E2BB236D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41BB4A-E66F-4521-BB71-0A947F38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92FAAD-CF0E-4C92-BB5E-A1CDCBDF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AC97E-682E-4A84-8181-A3625706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68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2FBD5-C6F3-4CA6-A863-B686356B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B7D9D-19D4-467A-B79C-8266CA60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B74392-E283-4D6B-B331-26407BCF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8F751-ABB8-418C-86A6-D8493451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9E3222-087A-44B7-AC11-0C80DED7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185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C68F0-1C0E-4E26-88F2-4C808F09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1CDCFC-686F-4C7A-8632-AD3A466B3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578CEE-06FC-4F3F-AC81-69935452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E963C0-1EF9-4D32-BF7A-2256ED71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64D3D5-7A46-4AC1-B55E-3C96DD88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18F8C5-692A-4D4F-9A24-13C28283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2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21748-AA8C-4477-ACBE-BA82E3CC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E52C42-4B68-4738-B1CA-CCAAD10B2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AD1A1D-CDD6-43D1-AEC9-3F878934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04BB8-0FB9-4C82-A32C-05F541A1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EBC82F-C86D-4E76-87D7-CDB0AD5D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28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5AF24A-27A8-4BDF-9FC3-591BB793C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B0DCFE-F133-433A-AB34-0588800F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D61212-5102-4B92-B566-3FFAED2C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F96E23-F33C-413F-856C-EE06F58E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3B0FD-6820-40F1-AF11-CAF671EC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66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65378-18A7-4DF1-9867-A60ACDA26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D54416-BCC2-4ADF-A4B7-929516313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38192-FEC7-4BF9-8FC4-78643647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5EC28-D751-44F5-85F5-5E3157FC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718C3-0899-4C52-A41A-25CC3ECE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89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DD04C-DB3F-4F9E-8082-853D22AF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CEC3B-8BB1-44EA-BFEB-0527490F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B5D78F-09E3-4DCC-9E2B-41A43266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20FF1E-AF73-4558-A50C-7C318C36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DA074-6FF7-4CD0-96B0-F4242180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3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95255-CEC1-4C00-B1FB-5C4191DF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756449-EE1F-4DB5-A7E2-20D4B73A3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41C035-FF4E-4C4E-98DE-69A6E2D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A7698-77A5-4BDA-A562-42D9E442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4594A9-DAC4-41E0-A987-068CFB5E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AA0E8-D197-48AD-813D-F2145C4F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F12CE4-3141-47D4-9684-7CE864309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3B9B8B-CAEF-4AA7-94FE-2ABCADC07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29E1EC-6920-4743-94D6-F530C2C3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AE667D-4D18-442B-8930-DFFD6E8F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89B656-DFFB-49C2-A3AA-0E28C1A6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11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4DB78-AB4A-445F-B326-2D4FC499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1754D-9931-4C94-A87D-F4C1AA4B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750C77-BC4A-4C53-A229-94B4C5299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02A46B-0BCB-4042-A63D-4B1C72690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2C49DC-B649-486D-A3DC-DDAA27D23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2855E9-2A48-4380-90A9-798C1A35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60A7D96-8A00-443E-9558-06566C70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E1672A7-B063-4E4C-AEA2-E309344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10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4C1E4-5BDB-41E4-8464-EE2A35AA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8A040C-DBCE-4521-9DEF-64BD58894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043934-48BE-404E-81AC-5DC1B42D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C5EF5B-831F-486B-966A-21D3C627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142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5D1429-5C93-4CB5-A916-893EEA43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1BC911-2E18-43AA-BC93-37319061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AFCD7-6A10-458D-AB58-4EA3FB14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3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90A7F-D0B5-4A9E-ADE0-A69833B0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DB77A-0E67-403C-9351-53BE3126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C6DB47-4A36-4D78-B9E6-95F753B6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052A67-7E13-4A77-B21E-95449804B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300784-A669-4E15-90A6-8ECD078E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530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3B8BE-32CB-4BEC-BEF8-C6A1C3D1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386CD-4725-49FA-9135-C4DE3F37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0027F-51EB-4E51-898E-FBA4283AD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4A895B-C78A-4005-AE93-72A4D4FF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C372A-FE37-49F6-96EE-D38B8ACB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73BC58-E978-4D59-8E49-2A4B255C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37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79F7F-F694-4940-A55E-A569A915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E77C69-4C06-4B05-84A1-A3BEB264B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D33C24-4239-4DD5-80F0-8E26DF80E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6F7E91-D033-4D3A-8869-B98B8D07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1EA5BA-878D-4534-9976-53960363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3D585-97C6-4297-A7B9-8940B4E3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25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968BA-3F54-45B2-BCCD-035E99AB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C9D5BB-6E53-45A6-B257-9C5FA7AF1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E8C858-ABDF-4A7B-9873-CFAA343A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0EF4A-5A7B-4C26-B1D6-9A79BC57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3870C2-DA88-468B-BB0F-38A623BF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089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B9117A-E6A8-4B03-9ACB-61ED74062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340771-7D06-421E-AFA5-2069B1090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6C2A6E-E7CA-4C97-B85B-704C3C0C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BC1D2A-48E5-4E76-8ED0-D61389D6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A8E083-D978-4749-BCB3-AEDE6EB1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2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4A50B-5175-4301-AB8C-B56A5464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F6986-33A0-479F-8230-A5F5F203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AEFCC4-A65F-463E-8FAA-D78238F59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CF6208-541A-4ADF-97F2-55B9E0C6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510DCB-8FED-4A36-B609-21D36FDE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4ECDCD-6F0C-4FE0-91DF-512495B1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9588B57-BB66-4CD8-A0E4-84E75296FD9C}"/>
              </a:ext>
            </a:extLst>
          </p:cNvPr>
          <p:cNvGrpSpPr/>
          <p:nvPr userDrawn="1"/>
        </p:nvGrpSpPr>
        <p:grpSpPr>
          <a:xfrm>
            <a:off x="604704" y="341370"/>
            <a:ext cx="11202273" cy="868058"/>
            <a:chOff x="604704" y="341370"/>
            <a:chExt cx="11202273" cy="868058"/>
          </a:xfrm>
        </p:grpSpPr>
        <p:pic>
          <p:nvPicPr>
            <p:cNvPr id="9" name="Image 8" descr="Une image contenant texte, chemise&#10;&#10;Description générée automatiquement">
              <a:extLst>
                <a:ext uri="{FF2B5EF4-FFF2-40B4-BE49-F238E27FC236}">
                  <a16:creationId xmlns:a16="http://schemas.microsoft.com/office/drawing/2014/main" id="{039CB7F5-7AFC-4AE8-9A11-BD2246E88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050" y="341370"/>
              <a:ext cx="831927" cy="868058"/>
            </a:xfrm>
            <a:prstGeom prst="rect">
              <a:avLst/>
            </a:prstGeom>
          </p:spPr>
        </p:pic>
        <p:pic>
          <p:nvPicPr>
            <p:cNvPr id="10" name="Image 9" descr="Une image contenant alimentation, signe&#10;&#10;Description générée automatiquement">
              <a:extLst>
                <a:ext uri="{FF2B5EF4-FFF2-40B4-BE49-F238E27FC236}">
                  <a16:creationId xmlns:a16="http://schemas.microsoft.com/office/drawing/2014/main" id="{80476D27-58FF-4AC4-ABE9-501CA5EA8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04" y="421267"/>
              <a:ext cx="788161" cy="788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43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94D31-7344-4292-82DC-A6C05FAF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1F9DE7-F94E-4F14-B38A-F7266EA7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F41494-971D-4992-8D30-D84C0C0E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D58D50-5B7D-489F-ACE1-B04541182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6BDF62-02E8-4C9E-85DC-E2C119D6C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B07B56-FDA0-491C-BC9B-FB207CD8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98495F-A039-4371-AE0C-50526B8F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7A6572-56CB-482E-82C0-1230899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7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E481A6-466B-4DCA-835E-B6D4044B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548CF1-23BB-4A43-BD0E-BDC2D41B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857AE2-418C-4632-B16D-5BB39877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23EFE3-22B2-44A6-B02F-1CF0B9D3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E3F4C4-C2B9-454D-A3BE-9CE09E0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D09350-9A82-4FE3-866C-BB8189B3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21A96E-EC38-460E-B9DE-06548A9C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FA687-E334-4572-BD7C-15C667C9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EE8A0-56B9-43E9-8BDF-BFEB2B423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E29E83-788C-4345-A5DE-2CD0DDD60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4B92AF-83E6-438E-811B-1E422CE1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0B6DBD-472D-4697-BD02-C02CEE1F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D09AAE-3418-4390-B600-5384A7BA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E7383-ED70-488B-962B-C70D8280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91A571-D4C2-4A9D-B1C0-0CB771457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49990D-D31C-4C85-B886-84967973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AF262-BC44-4B64-A3EE-DC945B9A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08CF21-2DB3-4640-85F7-114B0C17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E6B0C-4D13-4353-B677-8EB3CE38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88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AC1B68-A6BF-4028-900B-99600EB4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DB9D69-05C6-421E-932D-56F11726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F141D2-587E-4E5F-B742-AF0024B8E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0FBE-B4DA-4F50-9425-AD51FF54A31C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D9D54-ABFF-4E37-92A3-D3C2B294A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5D7C20-770A-4324-8C07-5DB77710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70B1-226F-47A1-BD62-7C9BF41D44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32151E-047A-4269-9B06-7223E32B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422BE7-E3C1-4F3F-B190-2D1954E73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5A3A8-A42D-4142-9EC7-A4404A41F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EA8F-D74E-47A9-A764-FFDAEC416696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00F066-FD8D-4CFD-86A7-EDAB105CA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785C2E-FC1E-4E1E-A6DD-6B6A20EF0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6128-9FAF-4DF1-9E66-A51128849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B59231-2DE6-4CF5-A4D6-292FF1DD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C4E8C9-5AEB-4378-98C6-E37C4750F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3A8218-12C3-49F6-953E-37D17DA2D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5A77-14BF-4333-82CB-1092F04DE744}" type="datetimeFigureOut">
              <a:rPr lang="fr-FR" smtClean="0"/>
              <a:t>23/11/2019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523A4-B71C-4A98-9D9B-E5BD3AF1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6FDB07-04B8-4747-BBFC-DD323B242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0E6C6-9ACA-45F6-9B17-814A2C34E1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2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58" y="425957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6737" y="6394107"/>
            <a:ext cx="5870944" cy="429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Etats des MFCD à la fin de la mise en route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20636D-9976-4B01-8957-28716E262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176" y="1209428"/>
            <a:ext cx="6373954" cy="51396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44B7B9-D080-4CC7-9641-71591282E22A}"/>
              </a:ext>
            </a:extLst>
          </p:cNvPr>
          <p:cNvSpPr txBox="1"/>
          <p:nvPr/>
        </p:nvSpPr>
        <p:spPr>
          <a:xfrm>
            <a:off x="9085130" y="5769323"/>
            <a:ext cx="3185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MFCD : Multi Fonction </a:t>
            </a:r>
            <a:r>
              <a:rPr lang="fr-FR" sz="1400" i="1" dirty="0" err="1"/>
              <a:t>Color</a:t>
            </a:r>
            <a:r>
              <a:rPr lang="fr-FR" sz="1400" i="1" dirty="0"/>
              <a:t> Display,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FCR : </a:t>
            </a:r>
            <a:r>
              <a:rPr lang="fr-FR" sz="1400" i="1" dirty="0" err="1"/>
              <a:t>Fire</a:t>
            </a:r>
            <a:r>
              <a:rPr lang="fr-FR" sz="1400" i="1" dirty="0"/>
              <a:t> Control Radar,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HSD : Horizontal Situation Display,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HUD : Head Up Display.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9321827-76CF-48D5-AFFE-FF0D0295759B}"/>
              </a:ext>
            </a:extLst>
          </p:cNvPr>
          <p:cNvGrpSpPr/>
          <p:nvPr/>
        </p:nvGrpSpPr>
        <p:grpSpPr>
          <a:xfrm>
            <a:off x="604704" y="341370"/>
            <a:ext cx="11202273" cy="868058"/>
            <a:chOff x="604704" y="341370"/>
            <a:chExt cx="11202273" cy="868058"/>
          </a:xfrm>
        </p:grpSpPr>
        <p:pic>
          <p:nvPicPr>
            <p:cNvPr id="11" name="Image 10" descr="Une image contenant texte, chemise&#10;&#10;Description générée automatiquement">
              <a:extLst>
                <a:ext uri="{FF2B5EF4-FFF2-40B4-BE49-F238E27FC236}">
                  <a16:creationId xmlns:a16="http://schemas.microsoft.com/office/drawing/2014/main" id="{E7293C0B-DAE9-468B-992B-98D1CF74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050" y="341370"/>
              <a:ext cx="831927" cy="868058"/>
            </a:xfrm>
            <a:prstGeom prst="rect">
              <a:avLst/>
            </a:prstGeom>
          </p:spPr>
        </p:pic>
        <p:pic>
          <p:nvPicPr>
            <p:cNvPr id="13" name="Image 12" descr="Une image contenant alimentation, signe&#10;&#10;Description générée automatiquement">
              <a:extLst>
                <a:ext uri="{FF2B5EF4-FFF2-40B4-BE49-F238E27FC236}">
                  <a16:creationId xmlns:a16="http://schemas.microsoft.com/office/drawing/2014/main" id="{191E6BFA-63BB-436B-9814-E208A1D6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04" y="421267"/>
              <a:ext cx="788161" cy="788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0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58" y="436045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109" y="1442844"/>
            <a:ext cx="5870944" cy="429852"/>
          </a:xfrm>
        </p:spPr>
        <p:txBody>
          <a:bodyPr>
            <a:normAutofit/>
          </a:bodyPr>
          <a:lstStyle/>
          <a:p>
            <a:r>
              <a:rPr lang="fr-FR" sz="2000" b="1" dirty="0"/>
              <a:t>Mise ON des MFCD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44B7B9-D080-4CC7-9641-71591282E22A}"/>
              </a:ext>
            </a:extLst>
          </p:cNvPr>
          <p:cNvSpPr txBox="1"/>
          <p:nvPr/>
        </p:nvSpPr>
        <p:spPr>
          <a:xfrm>
            <a:off x="8774078" y="6208853"/>
            <a:ext cx="3122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MFCD : Multi Fonction </a:t>
            </a:r>
            <a:r>
              <a:rPr lang="fr-FR" sz="1400" i="1" dirty="0" err="1"/>
              <a:t>Color</a:t>
            </a:r>
            <a:r>
              <a:rPr lang="fr-FR" sz="1400" i="1" dirty="0"/>
              <a:t> Display.</a:t>
            </a:r>
          </a:p>
        </p:txBody>
      </p:sp>
      <p:pic>
        <p:nvPicPr>
          <p:cNvPr id="11" name="Image 10" descr="Une image contenant texte, chemise&#10;&#10;Description générée automatiquement">
            <a:extLst>
              <a:ext uri="{FF2B5EF4-FFF2-40B4-BE49-F238E27FC236}">
                <a16:creationId xmlns:a16="http://schemas.microsoft.com/office/drawing/2014/main" id="{E7293C0B-DAE9-468B-992B-98D1CF74D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050" y="341370"/>
            <a:ext cx="831927" cy="868058"/>
          </a:xfrm>
          <a:prstGeom prst="rect">
            <a:avLst/>
          </a:prstGeom>
        </p:spPr>
      </p:pic>
      <p:pic>
        <p:nvPicPr>
          <p:cNvPr id="13" name="Image 12" descr="Une image contenant alimentation, signe&#10;&#10;Description générée automatiquement">
            <a:extLst>
              <a:ext uri="{FF2B5EF4-FFF2-40B4-BE49-F238E27FC236}">
                <a16:creationId xmlns:a16="http://schemas.microsoft.com/office/drawing/2014/main" id="{191E6BFA-63BB-436B-9814-E208A1D6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4" y="421267"/>
            <a:ext cx="788161" cy="78816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BF0D6C-C3ED-4F20-AFB3-A0DE1AF2C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76" y="1657770"/>
            <a:ext cx="4426196" cy="453956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C8B1B4C-3BE4-4714-925A-B1A4FB5BADF6}"/>
              </a:ext>
            </a:extLst>
          </p:cNvPr>
          <p:cNvCxnSpPr>
            <a:cxnSpLocks/>
          </p:cNvCxnSpPr>
          <p:nvPr/>
        </p:nvCxnSpPr>
        <p:spPr>
          <a:xfrm>
            <a:off x="1788459" y="1801906"/>
            <a:ext cx="4038600" cy="2241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306" y="418509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4609" y="6419147"/>
            <a:ext cx="3192774" cy="429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/>
              <a:t>Présentation générique du </a:t>
            </a:r>
            <a:r>
              <a:rPr lang="fr-FR" sz="2000" b="1" dirty="0"/>
              <a:t>MFD</a:t>
            </a:r>
            <a:endParaRPr lang="fr-FR" sz="1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44B7B9-D080-4CC7-9641-71591282E22A}"/>
              </a:ext>
            </a:extLst>
          </p:cNvPr>
          <p:cNvSpPr txBox="1"/>
          <p:nvPr/>
        </p:nvSpPr>
        <p:spPr>
          <a:xfrm>
            <a:off x="235640" y="4631982"/>
            <a:ext cx="30264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OSB : Option Select Button,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GAN : Gain,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BRT : </a:t>
            </a:r>
            <a:r>
              <a:rPr lang="fr-FR" sz="1400" i="1" dirty="0" err="1"/>
              <a:t>Brightness</a:t>
            </a:r>
            <a:r>
              <a:rPr lang="fr-FR" sz="1400" i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CON : </a:t>
            </a:r>
            <a:r>
              <a:rPr lang="fr-FR" sz="1400" i="1" dirty="0" err="1"/>
              <a:t>Contrast</a:t>
            </a:r>
            <a:r>
              <a:rPr lang="fr-FR" sz="1400" i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SYM :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DCLT : </a:t>
            </a:r>
            <a:r>
              <a:rPr lang="fr-FR" sz="1400" i="1" dirty="0" err="1"/>
              <a:t>Declutter</a:t>
            </a:r>
            <a:endParaRPr lang="fr-FR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DMS : Display Management Switch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DE77F85-4FF9-4D6A-8BE7-BB6E0E62E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5858" y="994510"/>
            <a:ext cx="5634547" cy="53317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ECA3A59-DE8A-40D0-A597-54BCC0F75147}"/>
              </a:ext>
            </a:extLst>
          </p:cNvPr>
          <p:cNvSpPr txBox="1"/>
          <p:nvPr/>
        </p:nvSpPr>
        <p:spPr>
          <a:xfrm>
            <a:off x="6375701" y="137864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2B7D11-F08B-47DA-9722-82497139BB06}"/>
              </a:ext>
            </a:extLst>
          </p:cNvPr>
          <p:cNvSpPr txBox="1"/>
          <p:nvPr/>
        </p:nvSpPr>
        <p:spPr>
          <a:xfrm>
            <a:off x="8400934" y="1548829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CFCF535-575D-4B10-9119-4120E1310FFD}"/>
              </a:ext>
            </a:extLst>
          </p:cNvPr>
          <p:cNvSpPr txBox="1"/>
          <p:nvPr/>
        </p:nvSpPr>
        <p:spPr>
          <a:xfrm>
            <a:off x="9245976" y="2908109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9E79A9-5C7E-4A06-8FCC-BD75B479ADEC}"/>
              </a:ext>
            </a:extLst>
          </p:cNvPr>
          <p:cNvSpPr txBox="1"/>
          <p:nvPr/>
        </p:nvSpPr>
        <p:spPr>
          <a:xfrm>
            <a:off x="8944752" y="4806072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A696C1A-8779-4572-A8AF-543FE56D0A3D}"/>
              </a:ext>
            </a:extLst>
          </p:cNvPr>
          <p:cNvSpPr txBox="1"/>
          <p:nvPr/>
        </p:nvSpPr>
        <p:spPr>
          <a:xfrm>
            <a:off x="7592858" y="5603138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D1E46B-F611-4010-B3CF-F216CC73D08D}"/>
              </a:ext>
            </a:extLst>
          </p:cNvPr>
          <p:cNvSpPr txBox="1"/>
          <p:nvPr/>
        </p:nvSpPr>
        <p:spPr>
          <a:xfrm>
            <a:off x="5695004" y="5355174"/>
            <a:ext cx="604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OSB15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68BA0B-689F-44EC-B8DC-85D1F30598DD}"/>
              </a:ext>
            </a:extLst>
          </p:cNvPr>
          <p:cNvSpPr txBox="1"/>
          <p:nvPr/>
        </p:nvSpPr>
        <p:spPr>
          <a:xfrm>
            <a:off x="4747000" y="4247590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056EA8-851A-4028-A417-18AF11E96F58}"/>
              </a:ext>
            </a:extLst>
          </p:cNvPr>
          <p:cNvSpPr txBox="1"/>
          <p:nvPr/>
        </p:nvSpPr>
        <p:spPr>
          <a:xfrm>
            <a:off x="4877122" y="2385039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OSB20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E39DD08-39AB-4306-8321-510574B95347}"/>
              </a:ext>
            </a:extLst>
          </p:cNvPr>
          <p:cNvSpPr txBox="1"/>
          <p:nvPr/>
        </p:nvSpPr>
        <p:spPr>
          <a:xfrm>
            <a:off x="7111996" y="5521635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EF1286-D136-4A32-B035-3377EF044EEB}"/>
              </a:ext>
            </a:extLst>
          </p:cNvPr>
          <p:cNvSpPr txBox="1"/>
          <p:nvPr/>
        </p:nvSpPr>
        <p:spPr>
          <a:xfrm>
            <a:off x="6631135" y="5481399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</a:t>
            </a:r>
            <a:r>
              <a:rPr lang="fr-FR" sz="1200" dirty="0">
                <a:solidFill>
                  <a:srgbClr val="FF0000"/>
                </a:solidFill>
              </a:rPr>
              <a:t>B</a:t>
            </a:r>
            <a:r>
              <a:rPr lang="fr-FR" sz="1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E4F2E9A-B45C-4F9F-A0B1-4385BC5060DF}"/>
              </a:ext>
            </a:extLst>
          </p:cNvPr>
          <p:cNvSpPr txBox="1"/>
          <p:nvPr/>
        </p:nvSpPr>
        <p:spPr>
          <a:xfrm>
            <a:off x="6244221" y="539379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OSB14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03AE35B-54DD-4CAB-A845-052C270F1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19" y="1430128"/>
            <a:ext cx="4445645" cy="29559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6424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39" y="378938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4463" y="1122375"/>
            <a:ext cx="4350488" cy="42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Atteindre la page de gestion du MFD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DA235B-0C46-4FE3-B3A9-3E07E83B6C6E}"/>
              </a:ext>
            </a:extLst>
          </p:cNvPr>
          <p:cNvSpPr txBox="1"/>
          <p:nvPr/>
        </p:nvSpPr>
        <p:spPr>
          <a:xfrm>
            <a:off x="885994" y="5934635"/>
            <a:ext cx="2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Page Initiale : FCR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180D71-E315-40B1-B64F-0B0ECDCB5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575" y="1376116"/>
            <a:ext cx="4623260" cy="44306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E5B7C7-20FA-4B53-91B4-1BFC6E9FC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22" y="1442267"/>
            <a:ext cx="4298321" cy="42983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2B83455-BA0F-4689-A2BA-B0E51EAC0CE4}"/>
              </a:ext>
            </a:extLst>
          </p:cNvPr>
          <p:cNvSpPr txBox="1"/>
          <p:nvPr/>
        </p:nvSpPr>
        <p:spPr>
          <a:xfrm>
            <a:off x="8911382" y="5920776"/>
            <a:ext cx="2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Page Finale : Test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C75E8CD-D301-488B-82A8-BC18CB7BD151}"/>
              </a:ext>
            </a:extLst>
          </p:cNvPr>
          <p:cNvCxnSpPr>
            <a:cxnSpLocks/>
            <a:stCxn id="6" idx="3"/>
            <a:endCxn id="2" idx="1"/>
          </p:cNvCxnSpPr>
          <p:nvPr/>
        </p:nvCxnSpPr>
        <p:spPr>
          <a:xfrm>
            <a:off x="4532243" y="3591428"/>
            <a:ext cx="2842332" cy="0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3AAD438-F49A-4AD1-8F48-0EBB72CB0ACE}"/>
              </a:ext>
            </a:extLst>
          </p:cNvPr>
          <p:cNvCxnSpPr>
            <a:cxnSpLocks/>
          </p:cNvCxnSpPr>
          <p:nvPr/>
        </p:nvCxnSpPr>
        <p:spPr>
          <a:xfrm flipV="1">
            <a:off x="1404730" y="4929809"/>
            <a:ext cx="830471" cy="8769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8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39" y="378938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3755" y="1109191"/>
            <a:ext cx="4350488" cy="42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Atteindre la page de gestion du MFD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9C47C4-7E72-4BC4-993F-884CCF26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9691" y="1664109"/>
            <a:ext cx="4399830" cy="43205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2B83455-BA0F-4689-A2BA-B0E51EAC0CE4}"/>
              </a:ext>
            </a:extLst>
          </p:cNvPr>
          <p:cNvSpPr txBox="1"/>
          <p:nvPr/>
        </p:nvSpPr>
        <p:spPr>
          <a:xfrm>
            <a:off x="1526596" y="6235743"/>
            <a:ext cx="2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Page Finale : Test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DAB583-B116-4294-944B-E09DA714805E}"/>
              </a:ext>
            </a:extLst>
          </p:cNvPr>
          <p:cNvSpPr txBox="1"/>
          <p:nvPr/>
        </p:nvSpPr>
        <p:spPr>
          <a:xfrm>
            <a:off x="8196596" y="6109730"/>
            <a:ext cx="260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Page de Gestion du MFD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FD2ED97-B800-42EA-9FCE-6DF849C7171E}"/>
              </a:ext>
            </a:extLst>
          </p:cNvPr>
          <p:cNvCxnSpPr/>
          <p:nvPr/>
        </p:nvCxnSpPr>
        <p:spPr>
          <a:xfrm flipV="1">
            <a:off x="5180305" y="3887393"/>
            <a:ext cx="1831389" cy="28494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F034E29C-618E-4FEB-94FA-F0F53B0FA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595" y="1672081"/>
            <a:ext cx="4623260" cy="4430624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3C72544-6BE5-4002-A7C0-000778B82204}"/>
              </a:ext>
            </a:extLst>
          </p:cNvPr>
          <p:cNvCxnSpPr>
            <a:cxnSpLocks/>
          </p:cNvCxnSpPr>
          <p:nvPr/>
        </p:nvCxnSpPr>
        <p:spPr>
          <a:xfrm>
            <a:off x="1959544" y="4814957"/>
            <a:ext cx="567166" cy="463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5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555" y="6179532"/>
            <a:ext cx="4839586" cy="42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Description de la page de gestion du MFD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9C47C4-7E72-4BC4-993F-884CCF26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008" y="1077844"/>
            <a:ext cx="5195296" cy="51016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Titre 3">
            <a:extLst>
              <a:ext uri="{FF2B5EF4-FFF2-40B4-BE49-F238E27FC236}">
                <a16:creationId xmlns:a16="http://schemas.microsoft.com/office/drawing/2014/main" id="{C48BC464-2595-418F-B3E1-ECE5710DBCB1}"/>
              </a:ext>
            </a:extLst>
          </p:cNvPr>
          <p:cNvSpPr txBox="1">
            <a:spLocks/>
          </p:cNvSpPr>
          <p:nvPr/>
        </p:nvSpPr>
        <p:spPr>
          <a:xfrm>
            <a:off x="828902" y="365125"/>
            <a:ext cx="10515600" cy="765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>
                <a:latin typeface="Arial Black" panose="020B0A04020102020204" pitchFamily="34" charset="0"/>
              </a:rPr>
              <a:t>Utilisation des MFCD, Principes.</a:t>
            </a:r>
            <a:endParaRPr lang="fr-F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F09FB4-74E7-499E-BC9A-F2C0CCD6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39" y="360277"/>
            <a:ext cx="10515600" cy="765727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latin typeface="Arial Black" panose="020B0A04020102020204" pitchFamily="34" charset="0"/>
              </a:rPr>
              <a:t>Utilisation des MFCD, Principes.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813209-3381-47B6-B062-D185DA108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9226" y="1235273"/>
            <a:ext cx="5631712" cy="429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/>
              <a:t>Programmation des pages accessibles via le DMS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44B7B9-D080-4CC7-9641-71591282E22A}"/>
              </a:ext>
            </a:extLst>
          </p:cNvPr>
          <p:cNvSpPr txBox="1"/>
          <p:nvPr/>
        </p:nvSpPr>
        <p:spPr>
          <a:xfrm>
            <a:off x="4480665" y="5708214"/>
            <a:ext cx="3071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MFD : Multi Fonction Display,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TGP: </a:t>
            </a:r>
            <a:r>
              <a:rPr lang="fr-FR" sz="1400" i="1" dirty="0" err="1"/>
              <a:t>TarGeting</a:t>
            </a:r>
            <a:r>
              <a:rPr lang="fr-FR" sz="1400" i="1" dirty="0"/>
              <a:t> </a:t>
            </a:r>
            <a:r>
              <a:rPr lang="fr-FR" sz="1400" i="1" dirty="0" err="1"/>
              <a:t>Pod</a:t>
            </a:r>
            <a:r>
              <a:rPr lang="fr-FR" sz="1400" i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DMS : Display Management Switch,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/>
              <a:t>OSB : Option Select Button.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9C47C4-7E72-4BC4-993F-884CCF26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817" y="1665125"/>
            <a:ext cx="4192478" cy="41169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2B83455-BA0F-4689-A2BA-B0E51EAC0CE4}"/>
              </a:ext>
            </a:extLst>
          </p:cNvPr>
          <p:cNvSpPr txBox="1"/>
          <p:nvPr/>
        </p:nvSpPr>
        <p:spPr>
          <a:xfrm>
            <a:off x="9026521" y="6000601"/>
            <a:ext cx="200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Page Finale : TGP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DAB583-B116-4294-944B-E09DA714805E}"/>
              </a:ext>
            </a:extLst>
          </p:cNvPr>
          <p:cNvSpPr txBox="1"/>
          <p:nvPr/>
        </p:nvSpPr>
        <p:spPr>
          <a:xfrm>
            <a:off x="978739" y="6000601"/>
            <a:ext cx="260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Page de Gestion du MFD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C75E8CD-D301-488B-82A8-BC18CB7BD151}"/>
              </a:ext>
            </a:extLst>
          </p:cNvPr>
          <p:cNvCxnSpPr>
            <a:cxnSpLocks/>
          </p:cNvCxnSpPr>
          <p:nvPr/>
        </p:nvCxnSpPr>
        <p:spPr>
          <a:xfrm flipV="1">
            <a:off x="4970511" y="3423963"/>
            <a:ext cx="1819861" cy="34018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23940E7-915B-40A6-BA7F-86934F35F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0892" y="1591276"/>
            <a:ext cx="4213127" cy="4116938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3F20145-DC7D-4E9A-A17C-0C5E3AD69B98}"/>
              </a:ext>
            </a:extLst>
          </p:cNvPr>
          <p:cNvCxnSpPr>
            <a:cxnSpLocks/>
          </p:cNvCxnSpPr>
          <p:nvPr/>
        </p:nvCxnSpPr>
        <p:spPr>
          <a:xfrm>
            <a:off x="342817" y="2588591"/>
            <a:ext cx="567166" cy="4638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60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217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1_Conception personnalisée</vt:lpstr>
      <vt:lpstr>Conception personnalisée</vt:lpstr>
      <vt:lpstr>Utilisation des MFCD, Principes.</vt:lpstr>
      <vt:lpstr>Utilisation des MFCD, Principes.</vt:lpstr>
      <vt:lpstr>Utilisation des MFCD, Principes.</vt:lpstr>
      <vt:lpstr>Utilisation des MFCD, Principes.</vt:lpstr>
      <vt:lpstr>Utilisation des MFCD, Principes.</vt:lpstr>
      <vt:lpstr>Utilisation des MFCD, Principes.</vt:lpstr>
      <vt:lpstr>Utilisation des MFCD, Principes.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MFCD, Principes.</dc:title>
  <dc:creator>Eric FREMEAUX</dc:creator>
  <cp:lastModifiedBy>Eric FREMEAUX</cp:lastModifiedBy>
  <cp:revision>40</cp:revision>
  <dcterms:created xsi:type="dcterms:W3CDTF">2019-11-16T21:41:21Z</dcterms:created>
  <dcterms:modified xsi:type="dcterms:W3CDTF">2019-11-23T13:40:07Z</dcterms:modified>
</cp:coreProperties>
</file>