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-4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5/15/2012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‹N°›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5/15/2012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‹N°›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5/15/2012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‹N°›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5/15/2012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‹N°›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e lib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e lib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e lib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e lib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e lib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e lib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e lib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e lib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e lib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e lib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e lib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e lib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e lib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5/15/2012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‹N°›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5/15/2012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‹N°›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5/15/2012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‹N°›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5/15/2012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‹N°›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5/15/2012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‹N°›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5/15/2012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‹N°›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cteur droit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grpSp>
        <p:nvGrpSpPr>
          <p:cNvPr id="14" name="Groupe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cteur droit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cteur droit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5/15/2012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‹N°›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5/15/2012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‹N°›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it Ka 50\Images\Noseart_BaD_CrCv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9" b="7678"/>
          <a:stretch/>
        </p:blipFill>
        <p:spPr bwMode="auto">
          <a:xfrm>
            <a:off x="323528" y="2854846"/>
            <a:ext cx="5292080" cy="400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33262" y="5301208"/>
            <a:ext cx="7113984" cy="957808"/>
          </a:xfrm>
        </p:spPr>
        <p:txBody>
          <a:bodyPr/>
          <a:lstStyle/>
          <a:p>
            <a:pPr algn="ctr"/>
            <a:r>
              <a:rPr lang="fr-FR" dirty="0" smtClean="0"/>
              <a:t>Jour 3 / Mission 10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139952" y="2879406"/>
            <a:ext cx="4832242" cy="1508760"/>
          </a:xfrm>
        </p:spPr>
        <p:txBody>
          <a:bodyPr>
            <a:normAutofit/>
          </a:bodyPr>
          <a:lstStyle/>
          <a:p>
            <a:pPr algn="ctr"/>
            <a:r>
              <a:rPr lang="fr-FR" sz="8000" dirty="0" smtClean="0">
                <a:latin typeface="Steamer" pitchFamily="2" charset="0"/>
              </a:rPr>
              <a:t>LAN XV</a:t>
            </a:r>
            <a:endParaRPr lang="fr-FR" sz="4000" dirty="0">
              <a:latin typeface="Steamer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1907113" cy="1856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515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66328"/>
            <a:ext cx="7772400" cy="914400"/>
          </a:xfrm>
        </p:spPr>
        <p:txBody>
          <a:bodyPr/>
          <a:lstStyle/>
          <a:p>
            <a:pPr algn="ctr"/>
            <a:r>
              <a:rPr lang="fr-FR" sz="5400" dirty="0" smtClean="0">
                <a:latin typeface="Steamer" pitchFamily="2" charset="0"/>
              </a:rPr>
              <a:t>SITAC</a:t>
            </a:r>
            <a:endParaRPr lang="fr-FR" dirty="0">
              <a:latin typeface="Steamer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 descr="Z:\Sita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606961" cy="5760640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006198" y="2444321"/>
            <a:ext cx="649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Steamer" pitchFamily="2" charset="0"/>
              </a:rPr>
              <a:t>SIDA</a:t>
            </a:r>
            <a:endParaRPr lang="fr-FR" b="1" dirty="0">
              <a:latin typeface="Steamer" pitchFamily="2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1527"/>
            <a:ext cx="899592" cy="87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rme libre 4"/>
          <p:cNvSpPr/>
          <p:nvPr/>
        </p:nvSpPr>
        <p:spPr>
          <a:xfrm>
            <a:off x="3004457" y="2841171"/>
            <a:ext cx="2558143" cy="1752600"/>
          </a:xfrm>
          <a:custGeom>
            <a:avLst/>
            <a:gdLst>
              <a:gd name="connsiteX0" fmla="*/ 348343 w 2558143"/>
              <a:gd name="connsiteY0" fmla="*/ 0 h 1752600"/>
              <a:gd name="connsiteX1" fmla="*/ 1034143 w 2558143"/>
              <a:gd name="connsiteY1" fmla="*/ 10886 h 1752600"/>
              <a:gd name="connsiteX2" fmla="*/ 1556657 w 2558143"/>
              <a:gd name="connsiteY2" fmla="*/ 402772 h 1752600"/>
              <a:gd name="connsiteX3" fmla="*/ 1970314 w 2558143"/>
              <a:gd name="connsiteY3" fmla="*/ 914400 h 1752600"/>
              <a:gd name="connsiteX4" fmla="*/ 2558143 w 2558143"/>
              <a:gd name="connsiteY4" fmla="*/ 1698172 h 1752600"/>
              <a:gd name="connsiteX5" fmla="*/ 2405743 w 2558143"/>
              <a:gd name="connsiteY5" fmla="*/ 1752600 h 1752600"/>
              <a:gd name="connsiteX6" fmla="*/ 2286000 w 2558143"/>
              <a:gd name="connsiteY6" fmla="*/ 1709058 h 1752600"/>
              <a:gd name="connsiteX7" fmla="*/ 2166257 w 2558143"/>
              <a:gd name="connsiteY7" fmla="*/ 1534886 h 1752600"/>
              <a:gd name="connsiteX8" fmla="*/ 2002972 w 2558143"/>
              <a:gd name="connsiteY8" fmla="*/ 1534886 h 1752600"/>
              <a:gd name="connsiteX9" fmla="*/ 1970314 w 2558143"/>
              <a:gd name="connsiteY9" fmla="*/ 1480458 h 1752600"/>
              <a:gd name="connsiteX10" fmla="*/ 1807029 w 2558143"/>
              <a:gd name="connsiteY10" fmla="*/ 1436915 h 1752600"/>
              <a:gd name="connsiteX11" fmla="*/ 1611086 w 2558143"/>
              <a:gd name="connsiteY11" fmla="*/ 1382486 h 1752600"/>
              <a:gd name="connsiteX12" fmla="*/ 1251857 w 2558143"/>
              <a:gd name="connsiteY12" fmla="*/ 1371600 h 1752600"/>
              <a:gd name="connsiteX13" fmla="*/ 1077686 w 2558143"/>
              <a:gd name="connsiteY13" fmla="*/ 1328058 h 1752600"/>
              <a:gd name="connsiteX14" fmla="*/ 620486 w 2558143"/>
              <a:gd name="connsiteY14" fmla="*/ 1600200 h 1752600"/>
              <a:gd name="connsiteX15" fmla="*/ 370114 w 2558143"/>
              <a:gd name="connsiteY15" fmla="*/ 1469572 h 1752600"/>
              <a:gd name="connsiteX16" fmla="*/ 206829 w 2558143"/>
              <a:gd name="connsiteY16" fmla="*/ 1230086 h 1752600"/>
              <a:gd name="connsiteX17" fmla="*/ 97972 w 2558143"/>
              <a:gd name="connsiteY17" fmla="*/ 1055915 h 1752600"/>
              <a:gd name="connsiteX18" fmla="*/ 21772 w 2558143"/>
              <a:gd name="connsiteY18" fmla="*/ 881743 h 1752600"/>
              <a:gd name="connsiteX19" fmla="*/ 0 w 2558143"/>
              <a:gd name="connsiteY19" fmla="*/ 664029 h 1752600"/>
              <a:gd name="connsiteX20" fmla="*/ 0 w 2558143"/>
              <a:gd name="connsiteY20" fmla="*/ 424543 h 1752600"/>
              <a:gd name="connsiteX21" fmla="*/ 43543 w 2558143"/>
              <a:gd name="connsiteY21" fmla="*/ 174172 h 1752600"/>
              <a:gd name="connsiteX22" fmla="*/ 217714 w 2558143"/>
              <a:gd name="connsiteY22" fmla="*/ 21772 h 1752600"/>
              <a:gd name="connsiteX23" fmla="*/ 348343 w 2558143"/>
              <a:gd name="connsiteY23" fmla="*/ 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558143" h="1752600">
                <a:moveTo>
                  <a:pt x="348343" y="0"/>
                </a:moveTo>
                <a:lnTo>
                  <a:pt x="1034143" y="10886"/>
                </a:lnTo>
                <a:lnTo>
                  <a:pt x="1556657" y="402772"/>
                </a:lnTo>
                <a:lnTo>
                  <a:pt x="1970314" y="914400"/>
                </a:lnTo>
                <a:lnTo>
                  <a:pt x="2558143" y="1698172"/>
                </a:lnTo>
                <a:lnTo>
                  <a:pt x="2405743" y="1752600"/>
                </a:lnTo>
                <a:lnTo>
                  <a:pt x="2286000" y="1709058"/>
                </a:lnTo>
                <a:lnTo>
                  <a:pt x="2166257" y="1534886"/>
                </a:lnTo>
                <a:lnTo>
                  <a:pt x="2002972" y="1534886"/>
                </a:lnTo>
                <a:lnTo>
                  <a:pt x="1970314" y="1480458"/>
                </a:lnTo>
                <a:lnTo>
                  <a:pt x="1807029" y="1436915"/>
                </a:lnTo>
                <a:lnTo>
                  <a:pt x="1611086" y="1382486"/>
                </a:lnTo>
                <a:lnTo>
                  <a:pt x="1251857" y="1371600"/>
                </a:lnTo>
                <a:lnTo>
                  <a:pt x="1077686" y="1328058"/>
                </a:lnTo>
                <a:lnTo>
                  <a:pt x="620486" y="1600200"/>
                </a:lnTo>
                <a:lnTo>
                  <a:pt x="370114" y="1469572"/>
                </a:lnTo>
                <a:lnTo>
                  <a:pt x="206829" y="1230086"/>
                </a:lnTo>
                <a:lnTo>
                  <a:pt x="97972" y="1055915"/>
                </a:lnTo>
                <a:lnTo>
                  <a:pt x="21772" y="881743"/>
                </a:lnTo>
                <a:lnTo>
                  <a:pt x="0" y="664029"/>
                </a:lnTo>
                <a:lnTo>
                  <a:pt x="0" y="424543"/>
                </a:lnTo>
                <a:lnTo>
                  <a:pt x="43543" y="174172"/>
                </a:lnTo>
                <a:lnTo>
                  <a:pt x="217714" y="21772"/>
                </a:lnTo>
                <a:lnTo>
                  <a:pt x="348343" y="0"/>
                </a:lnTo>
                <a:close/>
              </a:path>
            </a:pathLst>
          </a:cu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Steamer" pitchFamily="2" charset="0"/>
              </a:rPr>
              <a:t>ZONE 0 </a:t>
            </a:r>
            <a:endParaRPr lang="fr-FR" dirty="0">
              <a:latin typeface="Steamer" pitchFamily="2" charset="0"/>
            </a:endParaRPr>
          </a:p>
        </p:txBody>
      </p:sp>
      <p:sp>
        <p:nvSpPr>
          <p:cNvPr id="8" name="Forme libre 7"/>
          <p:cNvSpPr/>
          <p:nvPr/>
        </p:nvSpPr>
        <p:spPr>
          <a:xfrm>
            <a:off x="3606800" y="4180114"/>
            <a:ext cx="1959429" cy="740229"/>
          </a:xfrm>
          <a:custGeom>
            <a:avLst/>
            <a:gdLst>
              <a:gd name="connsiteX0" fmla="*/ 1944914 w 1959429"/>
              <a:gd name="connsiteY0" fmla="*/ 370115 h 740229"/>
              <a:gd name="connsiteX1" fmla="*/ 1799771 w 1959429"/>
              <a:gd name="connsiteY1" fmla="*/ 413657 h 740229"/>
              <a:gd name="connsiteX2" fmla="*/ 1748971 w 1959429"/>
              <a:gd name="connsiteY2" fmla="*/ 399143 h 740229"/>
              <a:gd name="connsiteX3" fmla="*/ 1690914 w 1959429"/>
              <a:gd name="connsiteY3" fmla="*/ 362857 h 740229"/>
              <a:gd name="connsiteX4" fmla="*/ 1560286 w 1959429"/>
              <a:gd name="connsiteY4" fmla="*/ 188686 h 740229"/>
              <a:gd name="connsiteX5" fmla="*/ 1393371 w 1959429"/>
              <a:gd name="connsiteY5" fmla="*/ 203200 h 740229"/>
              <a:gd name="connsiteX6" fmla="*/ 1364343 w 1959429"/>
              <a:gd name="connsiteY6" fmla="*/ 137886 h 740229"/>
              <a:gd name="connsiteX7" fmla="*/ 965200 w 1959429"/>
              <a:gd name="connsiteY7" fmla="*/ 43543 h 740229"/>
              <a:gd name="connsiteX8" fmla="*/ 725714 w 1959429"/>
              <a:gd name="connsiteY8" fmla="*/ 29029 h 740229"/>
              <a:gd name="connsiteX9" fmla="*/ 500743 w 1959429"/>
              <a:gd name="connsiteY9" fmla="*/ 0 h 740229"/>
              <a:gd name="connsiteX10" fmla="*/ 43543 w 1959429"/>
              <a:gd name="connsiteY10" fmla="*/ 246743 h 740229"/>
              <a:gd name="connsiteX11" fmla="*/ 0 w 1959429"/>
              <a:gd name="connsiteY11" fmla="*/ 377372 h 740229"/>
              <a:gd name="connsiteX12" fmla="*/ 7257 w 1959429"/>
              <a:gd name="connsiteY12" fmla="*/ 515257 h 740229"/>
              <a:gd name="connsiteX13" fmla="*/ 50800 w 1959429"/>
              <a:gd name="connsiteY13" fmla="*/ 595086 h 740229"/>
              <a:gd name="connsiteX14" fmla="*/ 130629 w 1959429"/>
              <a:gd name="connsiteY14" fmla="*/ 689429 h 740229"/>
              <a:gd name="connsiteX15" fmla="*/ 275771 w 1959429"/>
              <a:gd name="connsiteY15" fmla="*/ 740229 h 740229"/>
              <a:gd name="connsiteX16" fmla="*/ 391886 w 1959429"/>
              <a:gd name="connsiteY16" fmla="*/ 711200 h 740229"/>
              <a:gd name="connsiteX17" fmla="*/ 522514 w 1959429"/>
              <a:gd name="connsiteY17" fmla="*/ 703943 h 740229"/>
              <a:gd name="connsiteX18" fmla="*/ 580571 w 1959429"/>
              <a:gd name="connsiteY18" fmla="*/ 645886 h 740229"/>
              <a:gd name="connsiteX19" fmla="*/ 798286 w 1959429"/>
              <a:gd name="connsiteY19" fmla="*/ 551543 h 740229"/>
              <a:gd name="connsiteX20" fmla="*/ 1001486 w 1959429"/>
              <a:gd name="connsiteY20" fmla="*/ 478972 h 740229"/>
              <a:gd name="connsiteX21" fmla="*/ 1146629 w 1959429"/>
              <a:gd name="connsiteY21" fmla="*/ 464457 h 740229"/>
              <a:gd name="connsiteX22" fmla="*/ 1270000 w 1959429"/>
              <a:gd name="connsiteY22" fmla="*/ 508000 h 740229"/>
              <a:gd name="connsiteX23" fmla="*/ 1567543 w 1959429"/>
              <a:gd name="connsiteY23" fmla="*/ 478972 h 740229"/>
              <a:gd name="connsiteX24" fmla="*/ 1719943 w 1959429"/>
              <a:gd name="connsiteY24" fmla="*/ 471715 h 740229"/>
              <a:gd name="connsiteX25" fmla="*/ 1843314 w 1959429"/>
              <a:gd name="connsiteY25" fmla="*/ 449943 h 740229"/>
              <a:gd name="connsiteX26" fmla="*/ 1959429 w 1959429"/>
              <a:gd name="connsiteY26" fmla="*/ 420915 h 740229"/>
              <a:gd name="connsiteX27" fmla="*/ 1944914 w 1959429"/>
              <a:gd name="connsiteY27" fmla="*/ 370115 h 74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959429" h="740229">
                <a:moveTo>
                  <a:pt x="1944914" y="370115"/>
                </a:moveTo>
                <a:lnTo>
                  <a:pt x="1799771" y="413657"/>
                </a:lnTo>
                <a:lnTo>
                  <a:pt x="1748971" y="399143"/>
                </a:lnTo>
                <a:lnTo>
                  <a:pt x="1690914" y="362857"/>
                </a:lnTo>
                <a:lnTo>
                  <a:pt x="1560286" y="188686"/>
                </a:lnTo>
                <a:lnTo>
                  <a:pt x="1393371" y="203200"/>
                </a:lnTo>
                <a:lnTo>
                  <a:pt x="1364343" y="137886"/>
                </a:lnTo>
                <a:lnTo>
                  <a:pt x="965200" y="43543"/>
                </a:lnTo>
                <a:lnTo>
                  <a:pt x="725714" y="29029"/>
                </a:lnTo>
                <a:lnTo>
                  <a:pt x="500743" y="0"/>
                </a:lnTo>
                <a:lnTo>
                  <a:pt x="43543" y="246743"/>
                </a:lnTo>
                <a:lnTo>
                  <a:pt x="0" y="377372"/>
                </a:lnTo>
                <a:lnTo>
                  <a:pt x="7257" y="515257"/>
                </a:lnTo>
                <a:lnTo>
                  <a:pt x="50800" y="595086"/>
                </a:lnTo>
                <a:lnTo>
                  <a:pt x="130629" y="689429"/>
                </a:lnTo>
                <a:lnTo>
                  <a:pt x="275771" y="740229"/>
                </a:lnTo>
                <a:lnTo>
                  <a:pt x="391886" y="711200"/>
                </a:lnTo>
                <a:lnTo>
                  <a:pt x="522514" y="703943"/>
                </a:lnTo>
                <a:lnTo>
                  <a:pt x="580571" y="645886"/>
                </a:lnTo>
                <a:lnTo>
                  <a:pt x="798286" y="551543"/>
                </a:lnTo>
                <a:lnTo>
                  <a:pt x="1001486" y="478972"/>
                </a:lnTo>
                <a:lnTo>
                  <a:pt x="1146629" y="464457"/>
                </a:lnTo>
                <a:lnTo>
                  <a:pt x="1270000" y="508000"/>
                </a:lnTo>
                <a:lnTo>
                  <a:pt x="1567543" y="478972"/>
                </a:lnTo>
                <a:lnTo>
                  <a:pt x="1719943" y="471715"/>
                </a:lnTo>
                <a:lnTo>
                  <a:pt x="1843314" y="449943"/>
                </a:lnTo>
                <a:lnTo>
                  <a:pt x="1959429" y="420915"/>
                </a:lnTo>
                <a:lnTo>
                  <a:pt x="1944914" y="370115"/>
                </a:lnTo>
                <a:close/>
              </a:path>
            </a:pathLst>
          </a:cu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Steamer" pitchFamily="2" charset="0"/>
              </a:rPr>
              <a:t>ZONE 1</a:t>
            </a:r>
            <a:endParaRPr lang="fr-FR" dirty="0">
              <a:latin typeface="Steamer" pitchFamily="2" charset="0"/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3396343" y="4601029"/>
            <a:ext cx="2213428" cy="1277257"/>
          </a:xfrm>
          <a:custGeom>
            <a:avLst/>
            <a:gdLst>
              <a:gd name="connsiteX0" fmla="*/ 2177143 w 2213428"/>
              <a:gd name="connsiteY0" fmla="*/ 0 h 1277257"/>
              <a:gd name="connsiteX1" fmla="*/ 2010228 w 2213428"/>
              <a:gd name="connsiteY1" fmla="*/ 43542 h 1277257"/>
              <a:gd name="connsiteX2" fmla="*/ 1778000 w 2213428"/>
              <a:gd name="connsiteY2" fmla="*/ 43542 h 1277257"/>
              <a:gd name="connsiteX3" fmla="*/ 1553028 w 2213428"/>
              <a:gd name="connsiteY3" fmla="*/ 72571 h 1277257"/>
              <a:gd name="connsiteX4" fmla="*/ 1458686 w 2213428"/>
              <a:gd name="connsiteY4" fmla="*/ 87085 h 1277257"/>
              <a:gd name="connsiteX5" fmla="*/ 1335314 w 2213428"/>
              <a:gd name="connsiteY5" fmla="*/ 43542 h 1277257"/>
              <a:gd name="connsiteX6" fmla="*/ 1219200 w 2213428"/>
              <a:gd name="connsiteY6" fmla="*/ 65314 h 1277257"/>
              <a:gd name="connsiteX7" fmla="*/ 1016000 w 2213428"/>
              <a:gd name="connsiteY7" fmla="*/ 130628 h 1277257"/>
              <a:gd name="connsiteX8" fmla="*/ 769257 w 2213428"/>
              <a:gd name="connsiteY8" fmla="*/ 232228 h 1277257"/>
              <a:gd name="connsiteX9" fmla="*/ 747486 w 2213428"/>
              <a:gd name="connsiteY9" fmla="*/ 283028 h 1277257"/>
              <a:gd name="connsiteX10" fmla="*/ 624114 w 2213428"/>
              <a:gd name="connsiteY10" fmla="*/ 290285 h 1277257"/>
              <a:gd name="connsiteX11" fmla="*/ 500743 w 2213428"/>
              <a:gd name="connsiteY11" fmla="*/ 304800 h 1277257"/>
              <a:gd name="connsiteX12" fmla="*/ 435428 w 2213428"/>
              <a:gd name="connsiteY12" fmla="*/ 290285 h 1277257"/>
              <a:gd name="connsiteX13" fmla="*/ 333828 w 2213428"/>
              <a:gd name="connsiteY13" fmla="*/ 254000 h 1277257"/>
              <a:gd name="connsiteX14" fmla="*/ 195943 w 2213428"/>
              <a:gd name="connsiteY14" fmla="*/ 326571 h 1277257"/>
              <a:gd name="connsiteX15" fmla="*/ 87086 w 2213428"/>
              <a:gd name="connsiteY15" fmla="*/ 428171 h 1277257"/>
              <a:gd name="connsiteX16" fmla="*/ 21771 w 2213428"/>
              <a:gd name="connsiteY16" fmla="*/ 573314 h 1277257"/>
              <a:gd name="connsiteX17" fmla="*/ 0 w 2213428"/>
              <a:gd name="connsiteY17" fmla="*/ 776514 h 1277257"/>
              <a:gd name="connsiteX18" fmla="*/ 0 w 2213428"/>
              <a:gd name="connsiteY18" fmla="*/ 914400 h 1277257"/>
              <a:gd name="connsiteX19" fmla="*/ 79828 w 2213428"/>
              <a:gd name="connsiteY19" fmla="*/ 979714 h 1277257"/>
              <a:gd name="connsiteX20" fmla="*/ 290286 w 2213428"/>
              <a:gd name="connsiteY20" fmla="*/ 1030514 h 1277257"/>
              <a:gd name="connsiteX21" fmla="*/ 682171 w 2213428"/>
              <a:gd name="connsiteY21" fmla="*/ 1226457 h 1277257"/>
              <a:gd name="connsiteX22" fmla="*/ 1233714 w 2213428"/>
              <a:gd name="connsiteY22" fmla="*/ 1277257 h 1277257"/>
              <a:gd name="connsiteX23" fmla="*/ 1611086 w 2213428"/>
              <a:gd name="connsiteY23" fmla="*/ 1190171 h 1277257"/>
              <a:gd name="connsiteX24" fmla="*/ 2024743 w 2213428"/>
              <a:gd name="connsiteY24" fmla="*/ 1008742 h 1277257"/>
              <a:gd name="connsiteX25" fmla="*/ 2213428 w 2213428"/>
              <a:gd name="connsiteY25" fmla="*/ 515257 h 1277257"/>
              <a:gd name="connsiteX26" fmla="*/ 2177143 w 2213428"/>
              <a:gd name="connsiteY26" fmla="*/ 0 h 127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13428" h="1277257">
                <a:moveTo>
                  <a:pt x="2177143" y="0"/>
                </a:moveTo>
                <a:lnTo>
                  <a:pt x="2010228" y="43542"/>
                </a:lnTo>
                <a:lnTo>
                  <a:pt x="1778000" y="43542"/>
                </a:lnTo>
                <a:lnTo>
                  <a:pt x="1553028" y="72571"/>
                </a:lnTo>
                <a:lnTo>
                  <a:pt x="1458686" y="87085"/>
                </a:lnTo>
                <a:lnTo>
                  <a:pt x="1335314" y="43542"/>
                </a:lnTo>
                <a:lnTo>
                  <a:pt x="1219200" y="65314"/>
                </a:lnTo>
                <a:lnTo>
                  <a:pt x="1016000" y="130628"/>
                </a:lnTo>
                <a:lnTo>
                  <a:pt x="769257" y="232228"/>
                </a:lnTo>
                <a:lnTo>
                  <a:pt x="747486" y="283028"/>
                </a:lnTo>
                <a:lnTo>
                  <a:pt x="624114" y="290285"/>
                </a:lnTo>
                <a:lnTo>
                  <a:pt x="500743" y="304800"/>
                </a:lnTo>
                <a:lnTo>
                  <a:pt x="435428" y="290285"/>
                </a:lnTo>
                <a:lnTo>
                  <a:pt x="333828" y="254000"/>
                </a:lnTo>
                <a:lnTo>
                  <a:pt x="195943" y="326571"/>
                </a:lnTo>
                <a:lnTo>
                  <a:pt x="87086" y="428171"/>
                </a:lnTo>
                <a:lnTo>
                  <a:pt x="21771" y="573314"/>
                </a:lnTo>
                <a:lnTo>
                  <a:pt x="0" y="776514"/>
                </a:lnTo>
                <a:lnTo>
                  <a:pt x="0" y="914400"/>
                </a:lnTo>
                <a:lnTo>
                  <a:pt x="79828" y="979714"/>
                </a:lnTo>
                <a:lnTo>
                  <a:pt x="290286" y="1030514"/>
                </a:lnTo>
                <a:lnTo>
                  <a:pt x="682171" y="1226457"/>
                </a:lnTo>
                <a:lnTo>
                  <a:pt x="1233714" y="1277257"/>
                </a:lnTo>
                <a:lnTo>
                  <a:pt x="1611086" y="1190171"/>
                </a:lnTo>
                <a:lnTo>
                  <a:pt x="2024743" y="1008742"/>
                </a:lnTo>
                <a:lnTo>
                  <a:pt x="2213428" y="515257"/>
                </a:lnTo>
                <a:lnTo>
                  <a:pt x="2177143" y="0"/>
                </a:lnTo>
                <a:close/>
              </a:path>
            </a:pathLst>
          </a:custGeom>
          <a:solidFill>
            <a:schemeClr val="accent3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Steamer" pitchFamily="2" charset="0"/>
              </a:rPr>
              <a:t>ZONE 2</a:t>
            </a:r>
            <a:endParaRPr lang="fr-FR" dirty="0">
              <a:latin typeface="Steamer" pitchFamily="2" charset="0"/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2866571" y="5522686"/>
            <a:ext cx="2503715" cy="1219200"/>
          </a:xfrm>
          <a:custGeom>
            <a:avLst/>
            <a:gdLst>
              <a:gd name="connsiteX0" fmla="*/ 1190172 w 2503715"/>
              <a:gd name="connsiteY0" fmla="*/ 297543 h 1219200"/>
              <a:gd name="connsiteX1" fmla="*/ 1088572 w 2503715"/>
              <a:gd name="connsiteY1" fmla="*/ 254000 h 1219200"/>
              <a:gd name="connsiteX2" fmla="*/ 1088572 w 2503715"/>
              <a:gd name="connsiteY2" fmla="*/ 254000 h 1219200"/>
              <a:gd name="connsiteX3" fmla="*/ 965200 w 2503715"/>
              <a:gd name="connsiteY3" fmla="*/ 174171 h 1219200"/>
              <a:gd name="connsiteX4" fmla="*/ 899886 w 2503715"/>
              <a:gd name="connsiteY4" fmla="*/ 152400 h 1219200"/>
              <a:gd name="connsiteX5" fmla="*/ 827315 w 2503715"/>
              <a:gd name="connsiteY5" fmla="*/ 101600 h 1219200"/>
              <a:gd name="connsiteX6" fmla="*/ 762000 w 2503715"/>
              <a:gd name="connsiteY6" fmla="*/ 101600 h 1219200"/>
              <a:gd name="connsiteX7" fmla="*/ 616858 w 2503715"/>
              <a:gd name="connsiteY7" fmla="*/ 36285 h 1219200"/>
              <a:gd name="connsiteX8" fmla="*/ 537029 w 2503715"/>
              <a:gd name="connsiteY8" fmla="*/ 0 h 1219200"/>
              <a:gd name="connsiteX9" fmla="*/ 442686 w 2503715"/>
              <a:gd name="connsiteY9" fmla="*/ 29028 h 1219200"/>
              <a:gd name="connsiteX10" fmla="*/ 348343 w 2503715"/>
              <a:gd name="connsiteY10" fmla="*/ 130628 h 1219200"/>
              <a:gd name="connsiteX11" fmla="*/ 217715 w 2503715"/>
              <a:gd name="connsiteY11" fmla="*/ 290285 h 1219200"/>
              <a:gd name="connsiteX12" fmla="*/ 116115 w 2503715"/>
              <a:gd name="connsiteY12" fmla="*/ 587828 h 1219200"/>
              <a:gd name="connsiteX13" fmla="*/ 36286 w 2503715"/>
              <a:gd name="connsiteY13" fmla="*/ 762000 h 1219200"/>
              <a:gd name="connsiteX14" fmla="*/ 21772 w 2503715"/>
              <a:gd name="connsiteY14" fmla="*/ 878114 h 1219200"/>
              <a:gd name="connsiteX15" fmla="*/ 14515 w 2503715"/>
              <a:gd name="connsiteY15" fmla="*/ 1052285 h 1219200"/>
              <a:gd name="connsiteX16" fmla="*/ 0 w 2503715"/>
              <a:gd name="connsiteY16" fmla="*/ 1219200 h 1219200"/>
              <a:gd name="connsiteX17" fmla="*/ 2496458 w 2503715"/>
              <a:gd name="connsiteY17" fmla="*/ 1211943 h 1219200"/>
              <a:gd name="connsiteX18" fmla="*/ 2503715 w 2503715"/>
              <a:gd name="connsiteY18" fmla="*/ 101600 h 1219200"/>
              <a:gd name="connsiteX19" fmla="*/ 2365829 w 2503715"/>
              <a:gd name="connsiteY19" fmla="*/ 181428 h 1219200"/>
              <a:gd name="connsiteX20" fmla="*/ 2227943 w 2503715"/>
              <a:gd name="connsiteY20" fmla="*/ 210457 h 1219200"/>
              <a:gd name="connsiteX21" fmla="*/ 2104572 w 2503715"/>
              <a:gd name="connsiteY21" fmla="*/ 254000 h 1219200"/>
              <a:gd name="connsiteX22" fmla="*/ 1959429 w 2503715"/>
              <a:gd name="connsiteY22" fmla="*/ 304800 h 1219200"/>
              <a:gd name="connsiteX23" fmla="*/ 1836058 w 2503715"/>
              <a:gd name="connsiteY23" fmla="*/ 333828 h 1219200"/>
              <a:gd name="connsiteX24" fmla="*/ 1836058 w 2503715"/>
              <a:gd name="connsiteY24" fmla="*/ 333828 h 1219200"/>
              <a:gd name="connsiteX25" fmla="*/ 1632858 w 2503715"/>
              <a:gd name="connsiteY25" fmla="*/ 341085 h 1219200"/>
              <a:gd name="connsiteX26" fmla="*/ 1502229 w 2503715"/>
              <a:gd name="connsiteY26" fmla="*/ 326571 h 1219200"/>
              <a:gd name="connsiteX27" fmla="*/ 1364343 w 2503715"/>
              <a:gd name="connsiteY27" fmla="*/ 326571 h 1219200"/>
              <a:gd name="connsiteX28" fmla="*/ 1291772 w 2503715"/>
              <a:gd name="connsiteY28" fmla="*/ 312057 h 1219200"/>
              <a:gd name="connsiteX29" fmla="*/ 1190172 w 2503715"/>
              <a:gd name="connsiteY29" fmla="*/ 297543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503715" h="1219200">
                <a:moveTo>
                  <a:pt x="1190172" y="297543"/>
                </a:moveTo>
                <a:lnTo>
                  <a:pt x="1088572" y="254000"/>
                </a:lnTo>
                <a:lnTo>
                  <a:pt x="1088572" y="254000"/>
                </a:lnTo>
                <a:lnTo>
                  <a:pt x="965200" y="174171"/>
                </a:lnTo>
                <a:lnTo>
                  <a:pt x="899886" y="152400"/>
                </a:lnTo>
                <a:lnTo>
                  <a:pt x="827315" y="101600"/>
                </a:lnTo>
                <a:lnTo>
                  <a:pt x="762000" y="101600"/>
                </a:lnTo>
                <a:lnTo>
                  <a:pt x="616858" y="36285"/>
                </a:lnTo>
                <a:lnTo>
                  <a:pt x="537029" y="0"/>
                </a:lnTo>
                <a:lnTo>
                  <a:pt x="442686" y="29028"/>
                </a:lnTo>
                <a:lnTo>
                  <a:pt x="348343" y="130628"/>
                </a:lnTo>
                <a:lnTo>
                  <a:pt x="217715" y="290285"/>
                </a:lnTo>
                <a:lnTo>
                  <a:pt x="116115" y="587828"/>
                </a:lnTo>
                <a:lnTo>
                  <a:pt x="36286" y="762000"/>
                </a:lnTo>
                <a:lnTo>
                  <a:pt x="21772" y="878114"/>
                </a:lnTo>
                <a:lnTo>
                  <a:pt x="14515" y="1052285"/>
                </a:lnTo>
                <a:lnTo>
                  <a:pt x="0" y="1219200"/>
                </a:lnTo>
                <a:lnTo>
                  <a:pt x="2496458" y="1211943"/>
                </a:lnTo>
                <a:lnTo>
                  <a:pt x="2503715" y="101600"/>
                </a:lnTo>
                <a:lnTo>
                  <a:pt x="2365829" y="181428"/>
                </a:lnTo>
                <a:lnTo>
                  <a:pt x="2227943" y="210457"/>
                </a:lnTo>
                <a:lnTo>
                  <a:pt x="2104572" y="254000"/>
                </a:lnTo>
                <a:lnTo>
                  <a:pt x="1959429" y="304800"/>
                </a:lnTo>
                <a:lnTo>
                  <a:pt x="1836058" y="333828"/>
                </a:lnTo>
                <a:lnTo>
                  <a:pt x="1836058" y="333828"/>
                </a:lnTo>
                <a:lnTo>
                  <a:pt x="1632858" y="341085"/>
                </a:lnTo>
                <a:lnTo>
                  <a:pt x="1502229" y="326571"/>
                </a:lnTo>
                <a:lnTo>
                  <a:pt x="1364343" y="326571"/>
                </a:lnTo>
                <a:lnTo>
                  <a:pt x="1291772" y="312057"/>
                </a:lnTo>
                <a:lnTo>
                  <a:pt x="1190172" y="297543"/>
                </a:lnTo>
                <a:close/>
              </a:path>
            </a:pathLst>
          </a:cu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Steamer" pitchFamily="2" charset="0"/>
              </a:rPr>
              <a:t>ZONE 3</a:t>
            </a:r>
            <a:endParaRPr lang="fr-FR" dirty="0">
              <a:latin typeface="Steamer" pitchFamily="2" charset="0"/>
            </a:endParaRPr>
          </a:p>
        </p:txBody>
      </p:sp>
      <p:sp>
        <p:nvSpPr>
          <p:cNvPr id="16" name="Forme libre 15"/>
          <p:cNvSpPr/>
          <p:nvPr/>
        </p:nvSpPr>
        <p:spPr>
          <a:xfrm>
            <a:off x="3178629" y="4208834"/>
            <a:ext cx="2685142" cy="479280"/>
          </a:xfrm>
          <a:custGeom>
            <a:avLst/>
            <a:gdLst>
              <a:gd name="connsiteX0" fmla="*/ 2685142 w 2685142"/>
              <a:gd name="connsiteY0" fmla="*/ 290595 h 479280"/>
              <a:gd name="connsiteX1" fmla="*/ 2540000 w 2685142"/>
              <a:gd name="connsiteY1" fmla="*/ 218023 h 479280"/>
              <a:gd name="connsiteX2" fmla="*/ 2394857 w 2685142"/>
              <a:gd name="connsiteY2" fmla="*/ 384937 h 479280"/>
              <a:gd name="connsiteX3" fmla="*/ 2271485 w 2685142"/>
              <a:gd name="connsiteY3" fmla="*/ 399452 h 479280"/>
              <a:gd name="connsiteX4" fmla="*/ 2126342 w 2685142"/>
              <a:gd name="connsiteY4" fmla="*/ 348652 h 479280"/>
              <a:gd name="connsiteX5" fmla="*/ 1966685 w 2685142"/>
              <a:gd name="connsiteY5" fmla="*/ 174480 h 479280"/>
              <a:gd name="connsiteX6" fmla="*/ 1828800 w 2685142"/>
              <a:gd name="connsiteY6" fmla="*/ 196252 h 479280"/>
              <a:gd name="connsiteX7" fmla="*/ 1778000 w 2685142"/>
              <a:gd name="connsiteY7" fmla="*/ 130937 h 479280"/>
              <a:gd name="connsiteX8" fmla="*/ 1618342 w 2685142"/>
              <a:gd name="connsiteY8" fmla="*/ 101909 h 479280"/>
              <a:gd name="connsiteX9" fmla="*/ 1560285 w 2685142"/>
              <a:gd name="connsiteY9" fmla="*/ 181737 h 479280"/>
              <a:gd name="connsiteX10" fmla="*/ 1451428 w 2685142"/>
              <a:gd name="connsiteY10" fmla="*/ 43852 h 479280"/>
              <a:gd name="connsiteX11" fmla="*/ 1386114 w 2685142"/>
              <a:gd name="connsiteY11" fmla="*/ 51109 h 479280"/>
              <a:gd name="connsiteX12" fmla="*/ 1219200 w 2685142"/>
              <a:gd name="connsiteY12" fmla="*/ 65623 h 479280"/>
              <a:gd name="connsiteX13" fmla="*/ 1168400 w 2685142"/>
              <a:gd name="connsiteY13" fmla="*/ 101909 h 479280"/>
              <a:gd name="connsiteX14" fmla="*/ 1103085 w 2685142"/>
              <a:gd name="connsiteY14" fmla="*/ 7566 h 479280"/>
              <a:gd name="connsiteX15" fmla="*/ 1008742 w 2685142"/>
              <a:gd name="connsiteY15" fmla="*/ 80137 h 479280"/>
              <a:gd name="connsiteX16" fmla="*/ 936171 w 2685142"/>
              <a:gd name="connsiteY16" fmla="*/ 309 h 479280"/>
              <a:gd name="connsiteX17" fmla="*/ 776514 w 2685142"/>
              <a:gd name="connsiteY17" fmla="*/ 116423 h 479280"/>
              <a:gd name="connsiteX18" fmla="*/ 442685 w 2685142"/>
              <a:gd name="connsiteY18" fmla="*/ 232537 h 479280"/>
              <a:gd name="connsiteX19" fmla="*/ 0 w 2685142"/>
              <a:gd name="connsiteY19" fmla="*/ 479280 h 47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5142" h="479280">
                <a:moveTo>
                  <a:pt x="2685142" y="290595"/>
                </a:moveTo>
                <a:cubicBezTo>
                  <a:pt x="2636761" y="246447"/>
                  <a:pt x="2588381" y="202299"/>
                  <a:pt x="2540000" y="218023"/>
                </a:cubicBezTo>
                <a:cubicBezTo>
                  <a:pt x="2491619" y="233747"/>
                  <a:pt x="2439609" y="354699"/>
                  <a:pt x="2394857" y="384937"/>
                </a:cubicBezTo>
                <a:cubicBezTo>
                  <a:pt x="2350105" y="415175"/>
                  <a:pt x="2316237" y="405499"/>
                  <a:pt x="2271485" y="399452"/>
                </a:cubicBezTo>
                <a:cubicBezTo>
                  <a:pt x="2226733" y="393405"/>
                  <a:pt x="2177142" y="386147"/>
                  <a:pt x="2126342" y="348652"/>
                </a:cubicBezTo>
                <a:cubicBezTo>
                  <a:pt x="2075542" y="311157"/>
                  <a:pt x="2016275" y="199880"/>
                  <a:pt x="1966685" y="174480"/>
                </a:cubicBezTo>
                <a:cubicBezTo>
                  <a:pt x="1917095" y="149080"/>
                  <a:pt x="1860247" y="203509"/>
                  <a:pt x="1828800" y="196252"/>
                </a:cubicBezTo>
                <a:cubicBezTo>
                  <a:pt x="1797352" y="188995"/>
                  <a:pt x="1813076" y="146661"/>
                  <a:pt x="1778000" y="130937"/>
                </a:cubicBezTo>
                <a:cubicBezTo>
                  <a:pt x="1742924" y="115213"/>
                  <a:pt x="1654628" y="93442"/>
                  <a:pt x="1618342" y="101909"/>
                </a:cubicBezTo>
                <a:cubicBezTo>
                  <a:pt x="1582056" y="110376"/>
                  <a:pt x="1588104" y="191413"/>
                  <a:pt x="1560285" y="181737"/>
                </a:cubicBezTo>
                <a:cubicBezTo>
                  <a:pt x="1532466" y="172061"/>
                  <a:pt x="1480456" y="65623"/>
                  <a:pt x="1451428" y="43852"/>
                </a:cubicBezTo>
                <a:cubicBezTo>
                  <a:pt x="1422400" y="22081"/>
                  <a:pt x="1386114" y="51109"/>
                  <a:pt x="1386114" y="51109"/>
                </a:cubicBezTo>
                <a:cubicBezTo>
                  <a:pt x="1347409" y="54737"/>
                  <a:pt x="1255486" y="57156"/>
                  <a:pt x="1219200" y="65623"/>
                </a:cubicBezTo>
                <a:cubicBezTo>
                  <a:pt x="1182914" y="74090"/>
                  <a:pt x="1187752" y="111585"/>
                  <a:pt x="1168400" y="101909"/>
                </a:cubicBezTo>
                <a:cubicBezTo>
                  <a:pt x="1149048" y="92233"/>
                  <a:pt x="1129695" y="11195"/>
                  <a:pt x="1103085" y="7566"/>
                </a:cubicBezTo>
                <a:cubicBezTo>
                  <a:pt x="1076475" y="3937"/>
                  <a:pt x="1036561" y="81346"/>
                  <a:pt x="1008742" y="80137"/>
                </a:cubicBezTo>
                <a:cubicBezTo>
                  <a:pt x="980923" y="78927"/>
                  <a:pt x="974876" y="-5739"/>
                  <a:pt x="936171" y="309"/>
                </a:cubicBezTo>
                <a:cubicBezTo>
                  <a:pt x="897466" y="6357"/>
                  <a:pt x="858762" y="77718"/>
                  <a:pt x="776514" y="116423"/>
                </a:cubicBezTo>
                <a:cubicBezTo>
                  <a:pt x="694266" y="155128"/>
                  <a:pt x="572104" y="172061"/>
                  <a:pt x="442685" y="232537"/>
                </a:cubicBezTo>
                <a:cubicBezTo>
                  <a:pt x="313266" y="293013"/>
                  <a:pt x="156633" y="386146"/>
                  <a:pt x="0" y="47928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371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3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899592" y="22562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r-FR" sz="5400" dirty="0" smtClean="0">
                <a:latin typeface="Steamer" pitchFamily="2" charset="0"/>
              </a:rPr>
              <a:t>SITAC</a:t>
            </a:r>
            <a:endParaRPr lang="fr-FR" dirty="0">
              <a:latin typeface="Steamer" pitchFamily="2" charset="0"/>
            </a:endParaRPr>
          </a:p>
        </p:txBody>
      </p:sp>
      <p:pic>
        <p:nvPicPr>
          <p:cNvPr id="3074" name="Picture 2" descr="Z:\Sita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" y="1196752"/>
            <a:ext cx="8676456" cy="543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1527"/>
            <a:ext cx="899592" cy="87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164993" y="706441"/>
            <a:ext cx="2079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Steamer" pitchFamily="2" charset="0"/>
              </a:rPr>
              <a:t>ZONE 0 ET 1</a:t>
            </a:r>
            <a:endParaRPr lang="fr-FR" dirty="0">
              <a:latin typeface="Steamer" pitchFamily="2" charset="0"/>
            </a:endParaRPr>
          </a:p>
        </p:txBody>
      </p:sp>
      <p:sp>
        <p:nvSpPr>
          <p:cNvPr id="8" name="Bouée 7"/>
          <p:cNvSpPr/>
          <p:nvPr/>
        </p:nvSpPr>
        <p:spPr>
          <a:xfrm>
            <a:off x="5796136" y="3717032"/>
            <a:ext cx="864096" cy="792088"/>
          </a:xfrm>
          <a:prstGeom prst="donut">
            <a:avLst>
              <a:gd name="adj" fmla="val 1125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Flèche droite rayée 8"/>
          <p:cNvSpPr/>
          <p:nvPr/>
        </p:nvSpPr>
        <p:spPr>
          <a:xfrm rot="6590322">
            <a:off x="5734868" y="4673419"/>
            <a:ext cx="521777" cy="205562"/>
          </a:xfrm>
          <a:prstGeom prst="strip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courbée vers la gauche 9"/>
          <p:cNvSpPr/>
          <p:nvPr/>
        </p:nvSpPr>
        <p:spPr>
          <a:xfrm rot="7094681">
            <a:off x="7639971" y="5496876"/>
            <a:ext cx="448452" cy="1579644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Flèche courbée vers la gauche 11"/>
          <p:cNvSpPr/>
          <p:nvPr/>
        </p:nvSpPr>
        <p:spPr>
          <a:xfrm rot="7094681">
            <a:off x="7067659" y="4592422"/>
            <a:ext cx="448452" cy="285948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Bouée 12"/>
          <p:cNvSpPr/>
          <p:nvPr/>
        </p:nvSpPr>
        <p:spPr>
          <a:xfrm>
            <a:off x="1065379" y="4780790"/>
            <a:ext cx="720080" cy="736442"/>
          </a:xfrm>
          <a:prstGeom prst="donut">
            <a:avLst>
              <a:gd name="adj" fmla="val 1125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28901" y="5148026"/>
            <a:ext cx="216024" cy="1440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444925" y="5004010"/>
            <a:ext cx="216024" cy="1440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courbée vers le bas 13"/>
          <p:cNvSpPr/>
          <p:nvPr/>
        </p:nvSpPr>
        <p:spPr>
          <a:xfrm rot="20779722">
            <a:off x="1631439" y="3863510"/>
            <a:ext cx="4080491" cy="499130"/>
          </a:xfrm>
          <a:prstGeom prst="curved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Flèche droite rayée 15"/>
          <p:cNvSpPr/>
          <p:nvPr/>
        </p:nvSpPr>
        <p:spPr>
          <a:xfrm rot="4019475">
            <a:off x="1362162" y="5842381"/>
            <a:ext cx="1274373" cy="270171"/>
          </a:xfrm>
          <a:prstGeom prst="strip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206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899592" y="22562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r-FR" sz="5400" dirty="0" smtClean="0">
                <a:latin typeface="Steamer" pitchFamily="2" charset="0"/>
              </a:rPr>
              <a:t>SITAC</a:t>
            </a:r>
            <a:endParaRPr lang="fr-FR" dirty="0">
              <a:latin typeface="Steamer" pitchFamily="2" charset="0"/>
            </a:endParaRPr>
          </a:p>
        </p:txBody>
      </p:sp>
      <p:pic>
        <p:nvPicPr>
          <p:cNvPr id="4098" name="Picture 2" descr="Z:\Sita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587631" cy="570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1527"/>
            <a:ext cx="899592" cy="87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164993" y="591071"/>
            <a:ext cx="2079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Steamer" pitchFamily="2" charset="0"/>
              </a:rPr>
              <a:t>ZONE 1 ET 2</a:t>
            </a:r>
            <a:endParaRPr lang="fr-FR" dirty="0">
              <a:latin typeface="Steamer" pitchFamily="2" charset="0"/>
            </a:endParaRPr>
          </a:p>
        </p:txBody>
      </p:sp>
      <p:sp>
        <p:nvSpPr>
          <p:cNvPr id="8" name="Bouée 7"/>
          <p:cNvSpPr/>
          <p:nvPr/>
        </p:nvSpPr>
        <p:spPr>
          <a:xfrm>
            <a:off x="3059832" y="2564904"/>
            <a:ext cx="864096" cy="792088"/>
          </a:xfrm>
          <a:prstGeom prst="donut">
            <a:avLst>
              <a:gd name="adj" fmla="val 11257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0" name="Bouée 9"/>
          <p:cNvSpPr/>
          <p:nvPr/>
        </p:nvSpPr>
        <p:spPr>
          <a:xfrm>
            <a:off x="3823454" y="2579418"/>
            <a:ext cx="504056" cy="446629"/>
          </a:xfrm>
          <a:prstGeom prst="donut">
            <a:avLst>
              <a:gd name="adj" fmla="val 11562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Bouée 11"/>
          <p:cNvSpPr/>
          <p:nvPr/>
        </p:nvSpPr>
        <p:spPr>
          <a:xfrm>
            <a:off x="7524328" y="4149080"/>
            <a:ext cx="504056" cy="446629"/>
          </a:xfrm>
          <a:prstGeom prst="donut">
            <a:avLst>
              <a:gd name="adj" fmla="val 11562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Bouée 12"/>
          <p:cNvSpPr/>
          <p:nvPr/>
        </p:nvSpPr>
        <p:spPr>
          <a:xfrm>
            <a:off x="5702571" y="3029556"/>
            <a:ext cx="504056" cy="446629"/>
          </a:xfrm>
          <a:prstGeom prst="donut">
            <a:avLst>
              <a:gd name="adj" fmla="val 11562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Bouée 14"/>
          <p:cNvSpPr/>
          <p:nvPr/>
        </p:nvSpPr>
        <p:spPr>
          <a:xfrm>
            <a:off x="5364088" y="2592558"/>
            <a:ext cx="504056" cy="446629"/>
          </a:xfrm>
          <a:prstGeom prst="donut">
            <a:avLst>
              <a:gd name="adj" fmla="val 11562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3491880" y="1268760"/>
            <a:ext cx="2333365" cy="646331"/>
            <a:chOff x="3678795" y="1301418"/>
            <a:chExt cx="2333365" cy="646331"/>
          </a:xfrm>
        </p:grpSpPr>
        <p:sp>
          <p:nvSpPr>
            <p:cNvPr id="17" name="ZoneTexte 16"/>
            <p:cNvSpPr txBox="1"/>
            <p:nvPr/>
          </p:nvSpPr>
          <p:spPr>
            <a:xfrm>
              <a:off x="3682532" y="1301418"/>
              <a:ext cx="22685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smtClean="0"/>
                <a:t>Kobuleti </a:t>
              </a:r>
              <a:r>
                <a:rPr lang="fr-FR" dirty="0" err="1" smtClean="0"/>
                <a:t>apt</a:t>
              </a:r>
              <a:endParaRPr lang="fr-FR" dirty="0" smtClean="0"/>
            </a:p>
            <a:p>
              <a:r>
                <a:rPr lang="fr-FR" dirty="0" smtClean="0"/>
                <a:t>41°56’11’’N, 41°53’58’’</a:t>
              </a:r>
              <a:endParaRPr lang="fr-FR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78795" y="1352398"/>
              <a:ext cx="2333365" cy="587202"/>
            </a:xfrm>
            <a:prstGeom prst="wedgeRectCallout">
              <a:avLst>
                <a:gd name="adj1" fmla="val -25568"/>
                <a:gd name="adj2" fmla="val 190998"/>
              </a:avLst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6134868" y="1506383"/>
            <a:ext cx="2333365" cy="646331"/>
            <a:chOff x="6134868" y="1506383"/>
            <a:chExt cx="2333365" cy="646331"/>
          </a:xfrm>
        </p:grpSpPr>
        <p:sp>
          <p:nvSpPr>
            <p:cNvPr id="19" name="ZoneTexte 18"/>
            <p:cNvSpPr txBox="1"/>
            <p:nvPr/>
          </p:nvSpPr>
          <p:spPr>
            <a:xfrm>
              <a:off x="6296248" y="1506383"/>
              <a:ext cx="20921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err="1" smtClean="0"/>
                <a:t>Makharadze</a:t>
              </a:r>
              <a:endParaRPr lang="fr-FR" dirty="0" smtClean="0"/>
            </a:p>
            <a:p>
              <a:r>
                <a:rPr lang="fr-FR" dirty="0" smtClean="0"/>
                <a:t>41°56’6’’N, 41°59’6’’</a:t>
              </a:r>
              <a:endParaRPr lang="fr-FR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134868" y="1535948"/>
              <a:ext cx="2333365" cy="587202"/>
            </a:xfrm>
            <a:prstGeom prst="wedgeRectCallout">
              <a:avLst>
                <a:gd name="adj1" fmla="val -70821"/>
                <a:gd name="adj2" fmla="val 155775"/>
              </a:avLst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6609673" y="2636912"/>
            <a:ext cx="2333365" cy="653171"/>
            <a:chOff x="6609673" y="2636912"/>
            <a:chExt cx="2333365" cy="653171"/>
          </a:xfrm>
        </p:grpSpPr>
        <p:sp>
          <p:nvSpPr>
            <p:cNvPr id="20" name="ZoneTexte 19"/>
            <p:cNvSpPr txBox="1"/>
            <p:nvPr/>
          </p:nvSpPr>
          <p:spPr>
            <a:xfrm>
              <a:off x="6660232" y="2636912"/>
              <a:ext cx="21742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smtClean="0"/>
                <a:t>Ozurgeti</a:t>
              </a:r>
            </a:p>
            <a:p>
              <a:r>
                <a:rPr lang="fr-FR" dirty="0" smtClean="0"/>
                <a:t>41°54’58’’N, 42°0’17’’</a:t>
              </a:r>
              <a:endParaRPr lang="fr-FR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609673" y="2702881"/>
              <a:ext cx="2333365" cy="587202"/>
            </a:xfrm>
            <a:prstGeom prst="wedgeRectCallout">
              <a:avLst>
                <a:gd name="adj1" fmla="val -75020"/>
                <a:gd name="adj2" fmla="val 38984"/>
              </a:avLst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5406987" y="3501008"/>
            <a:ext cx="2333365" cy="669674"/>
            <a:chOff x="5364088" y="3702720"/>
            <a:chExt cx="2333365" cy="669674"/>
          </a:xfrm>
        </p:grpSpPr>
        <p:sp>
          <p:nvSpPr>
            <p:cNvPr id="21" name="ZoneTexte 20"/>
            <p:cNvSpPr txBox="1"/>
            <p:nvPr/>
          </p:nvSpPr>
          <p:spPr>
            <a:xfrm>
              <a:off x="5457233" y="3702720"/>
              <a:ext cx="22124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err="1" smtClean="0"/>
                <a:t>Gomi</a:t>
              </a:r>
              <a:endParaRPr lang="fr-FR" dirty="0" smtClean="0"/>
            </a:p>
            <a:p>
              <a:r>
                <a:rPr lang="fr-FR" dirty="0" smtClean="0"/>
                <a:t>41°52’12’’N, 42°6’26’’</a:t>
              </a:r>
              <a:endParaRPr lang="fr-FR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364088" y="3785192"/>
              <a:ext cx="2333365" cy="587202"/>
            </a:xfrm>
            <a:prstGeom prst="wedgeRectCallout">
              <a:avLst>
                <a:gd name="adj1" fmla="val 48609"/>
                <a:gd name="adj2" fmla="val 81622"/>
              </a:avLst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097" name="Forme libre 4096"/>
          <p:cNvSpPr/>
          <p:nvPr/>
        </p:nvSpPr>
        <p:spPr>
          <a:xfrm>
            <a:off x="1847620" y="1066800"/>
            <a:ext cx="719536" cy="4862286"/>
          </a:xfrm>
          <a:custGeom>
            <a:avLst/>
            <a:gdLst>
              <a:gd name="connsiteX0" fmla="*/ 162609 w 719536"/>
              <a:gd name="connsiteY0" fmla="*/ 0 h 4862286"/>
              <a:gd name="connsiteX1" fmla="*/ 169866 w 719536"/>
              <a:gd name="connsiteY1" fmla="*/ 370114 h 4862286"/>
              <a:gd name="connsiteX2" fmla="*/ 177123 w 719536"/>
              <a:gd name="connsiteY2" fmla="*/ 391886 h 4862286"/>
              <a:gd name="connsiteX3" fmla="*/ 191637 w 719536"/>
              <a:gd name="connsiteY3" fmla="*/ 457200 h 4862286"/>
              <a:gd name="connsiteX4" fmla="*/ 198894 w 719536"/>
              <a:gd name="connsiteY4" fmla="*/ 478971 h 4862286"/>
              <a:gd name="connsiteX5" fmla="*/ 206151 w 719536"/>
              <a:gd name="connsiteY5" fmla="*/ 508000 h 4862286"/>
              <a:gd name="connsiteX6" fmla="*/ 256951 w 719536"/>
              <a:gd name="connsiteY6" fmla="*/ 551543 h 4862286"/>
              <a:gd name="connsiteX7" fmla="*/ 249694 w 719536"/>
              <a:gd name="connsiteY7" fmla="*/ 667657 h 4862286"/>
              <a:gd name="connsiteX8" fmla="*/ 220666 w 719536"/>
              <a:gd name="connsiteY8" fmla="*/ 711200 h 4862286"/>
              <a:gd name="connsiteX9" fmla="*/ 191637 w 719536"/>
              <a:gd name="connsiteY9" fmla="*/ 747486 h 4862286"/>
              <a:gd name="connsiteX10" fmla="*/ 177123 w 719536"/>
              <a:gd name="connsiteY10" fmla="*/ 986971 h 4862286"/>
              <a:gd name="connsiteX11" fmla="*/ 169866 w 719536"/>
              <a:gd name="connsiteY11" fmla="*/ 1008743 h 4862286"/>
              <a:gd name="connsiteX12" fmla="*/ 162609 w 719536"/>
              <a:gd name="connsiteY12" fmla="*/ 1037771 h 4862286"/>
              <a:gd name="connsiteX13" fmla="*/ 133580 w 719536"/>
              <a:gd name="connsiteY13" fmla="*/ 1081314 h 4862286"/>
              <a:gd name="connsiteX14" fmla="*/ 126323 w 719536"/>
              <a:gd name="connsiteY14" fmla="*/ 1103086 h 4862286"/>
              <a:gd name="connsiteX15" fmla="*/ 111809 w 719536"/>
              <a:gd name="connsiteY15" fmla="*/ 1240971 h 4862286"/>
              <a:gd name="connsiteX16" fmla="*/ 119066 w 719536"/>
              <a:gd name="connsiteY16" fmla="*/ 1386114 h 4862286"/>
              <a:gd name="connsiteX17" fmla="*/ 126323 w 719536"/>
              <a:gd name="connsiteY17" fmla="*/ 1407886 h 4862286"/>
              <a:gd name="connsiteX18" fmla="*/ 140837 w 719536"/>
              <a:gd name="connsiteY18" fmla="*/ 1429657 h 4862286"/>
              <a:gd name="connsiteX19" fmla="*/ 162609 w 719536"/>
              <a:gd name="connsiteY19" fmla="*/ 1436914 h 4862286"/>
              <a:gd name="connsiteX20" fmla="*/ 169866 w 719536"/>
              <a:gd name="connsiteY20" fmla="*/ 1465943 h 4862286"/>
              <a:gd name="connsiteX21" fmla="*/ 191637 w 719536"/>
              <a:gd name="connsiteY21" fmla="*/ 1473200 h 4862286"/>
              <a:gd name="connsiteX22" fmla="*/ 235180 w 719536"/>
              <a:gd name="connsiteY22" fmla="*/ 1494971 h 4862286"/>
              <a:gd name="connsiteX23" fmla="*/ 256951 w 719536"/>
              <a:gd name="connsiteY23" fmla="*/ 1582057 h 4862286"/>
              <a:gd name="connsiteX24" fmla="*/ 278723 w 719536"/>
              <a:gd name="connsiteY24" fmla="*/ 1589314 h 4862286"/>
              <a:gd name="connsiteX25" fmla="*/ 329523 w 719536"/>
              <a:gd name="connsiteY25" fmla="*/ 1596571 h 4862286"/>
              <a:gd name="connsiteX26" fmla="*/ 344037 w 719536"/>
              <a:gd name="connsiteY26" fmla="*/ 1611086 h 4862286"/>
              <a:gd name="connsiteX27" fmla="*/ 445637 w 719536"/>
              <a:gd name="connsiteY27" fmla="*/ 1618343 h 4862286"/>
              <a:gd name="connsiteX28" fmla="*/ 467409 w 719536"/>
              <a:gd name="connsiteY28" fmla="*/ 1625600 h 4862286"/>
              <a:gd name="connsiteX29" fmla="*/ 641580 w 719536"/>
              <a:gd name="connsiteY29" fmla="*/ 1632857 h 4862286"/>
              <a:gd name="connsiteX30" fmla="*/ 634323 w 719536"/>
              <a:gd name="connsiteY30" fmla="*/ 1763486 h 4862286"/>
              <a:gd name="connsiteX31" fmla="*/ 627066 w 719536"/>
              <a:gd name="connsiteY31" fmla="*/ 1785257 h 4862286"/>
              <a:gd name="connsiteX32" fmla="*/ 612551 w 719536"/>
              <a:gd name="connsiteY32" fmla="*/ 1799771 h 4862286"/>
              <a:gd name="connsiteX33" fmla="*/ 598037 w 719536"/>
              <a:gd name="connsiteY33" fmla="*/ 1828800 h 4862286"/>
              <a:gd name="connsiteX34" fmla="*/ 576266 w 719536"/>
              <a:gd name="connsiteY34" fmla="*/ 1843314 h 4862286"/>
              <a:gd name="connsiteX35" fmla="*/ 583523 w 719536"/>
              <a:gd name="connsiteY35" fmla="*/ 2133600 h 4862286"/>
              <a:gd name="connsiteX36" fmla="*/ 590780 w 719536"/>
              <a:gd name="connsiteY36" fmla="*/ 2155371 h 4862286"/>
              <a:gd name="connsiteX37" fmla="*/ 605294 w 719536"/>
              <a:gd name="connsiteY37" fmla="*/ 2191657 h 4862286"/>
              <a:gd name="connsiteX38" fmla="*/ 612551 w 719536"/>
              <a:gd name="connsiteY38" fmla="*/ 2227943 h 4862286"/>
              <a:gd name="connsiteX39" fmla="*/ 634323 w 719536"/>
              <a:gd name="connsiteY39" fmla="*/ 2300514 h 4862286"/>
              <a:gd name="connsiteX40" fmla="*/ 641580 w 719536"/>
              <a:gd name="connsiteY40" fmla="*/ 2322286 h 4862286"/>
              <a:gd name="connsiteX41" fmla="*/ 656094 w 719536"/>
              <a:gd name="connsiteY41" fmla="*/ 2344057 h 4862286"/>
              <a:gd name="connsiteX42" fmla="*/ 699637 w 719536"/>
              <a:gd name="connsiteY42" fmla="*/ 2394857 h 4862286"/>
              <a:gd name="connsiteX43" fmla="*/ 706894 w 719536"/>
              <a:gd name="connsiteY43" fmla="*/ 2576286 h 4862286"/>
              <a:gd name="connsiteX44" fmla="*/ 692380 w 719536"/>
              <a:gd name="connsiteY44" fmla="*/ 2598057 h 4862286"/>
              <a:gd name="connsiteX45" fmla="*/ 619809 w 719536"/>
              <a:gd name="connsiteY45" fmla="*/ 2605314 h 4862286"/>
              <a:gd name="connsiteX46" fmla="*/ 554494 w 719536"/>
              <a:gd name="connsiteY46" fmla="*/ 2612571 h 4862286"/>
              <a:gd name="connsiteX47" fmla="*/ 452894 w 719536"/>
              <a:gd name="connsiteY47" fmla="*/ 2619829 h 4862286"/>
              <a:gd name="connsiteX48" fmla="*/ 431123 w 719536"/>
              <a:gd name="connsiteY48" fmla="*/ 2627086 h 4862286"/>
              <a:gd name="connsiteX49" fmla="*/ 409351 w 719536"/>
              <a:gd name="connsiteY49" fmla="*/ 2641600 h 4862286"/>
              <a:gd name="connsiteX50" fmla="*/ 256951 w 719536"/>
              <a:gd name="connsiteY50" fmla="*/ 2648857 h 4862286"/>
              <a:gd name="connsiteX51" fmla="*/ 198894 w 719536"/>
              <a:gd name="connsiteY51" fmla="*/ 2641600 h 4862286"/>
              <a:gd name="connsiteX52" fmla="*/ 177123 w 719536"/>
              <a:gd name="connsiteY52" fmla="*/ 2634343 h 4862286"/>
              <a:gd name="connsiteX53" fmla="*/ 97294 w 719536"/>
              <a:gd name="connsiteY53" fmla="*/ 2627086 h 4862286"/>
              <a:gd name="connsiteX54" fmla="*/ 75523 w 719536"/>
              <a:gd name="connsiteY54" fmla="*/ 2634343 h 4862286"/>
              <a:gd name="connsiteX55" fmla="*/ 31980 w 719536"/>
              <a:gd name="connsiteY55" fmla="*/ 2641600 h 4862286"/>
              <a:gd name="connsiteX56" fmla="*/ 10209 w 719536"/>
              <a:gd name="connsiteY56" fmla="*/ 2656114 h 4862286"/>
              <a:gd name="connsiteX57" fmla="*/ 10209 w 719536"/>
              <a:gd name="connsiteY57" fmla="*/ 2750457 h 4862286"/>
              <a:gd name="connsiteX58" fmla="*/ 24723 w 719536"/>
              <a:gd name="connsiteY58" fmla="*/ 2772229 h 4862286"/>
              <a:gd name="connsiteX59" fmla="*/ 31980 w 719536"/>
              <a:gd name="connsiteY59" fmla="*/ 2794000 h 4862286"/>
              <a:gd name="connsiteX60" fmla="*/ 39237 w 719536"/>
              <a:gd name="connsiteY60" fmla="*/ 3077029 h 4862286"/>
              <a:gd name="connsiteX61" fmla="*/ 46494 w 719536"/>
              <a:gd name="connsiteY61" fmla="*/ 3106057 h 4862286"/>
              <a:gd name="connsiteX62" fmla="*/ 61009 w 719536"/>
              <a:gd name="connsiteY62" fmla="*/ 3178629 h 4862286"/>
              <a:gd name="connsiteX63" fmla="*/ 68266 w 719536"/>
              <a:gd name="connsiteY63" fmla="*/ 3200400 h 4862286"/>
              <a:gd name="connsiteX64" fmla="*/ 82780 w 719536"/>
              <a:gd name="connsiteY64" fmla="*/ 3222171 h 4862286"/>
              <a:gd name="connsiteX65" fmla="*/ 90037 w 719536"/>
              <a:gd name="connsiteY65" fmla="*/ 3447143 h 4862286"/>
              <a:gd name="connsiteX66" fmla="*/ 104551 w 719536"/>
              <a:gd name="connsiteY66" fmla="*/ 3585029 h 4862286"/>
              <a:gd name="connsiteX67" fmla="*/ 119066 w 719536"/>
              <a:gd name="connsiteY67" fmla="*/ 3628571 h 4862286"/>
              <a:gd name="connsiteX68" fmla="*/ 111809 w 719536"/>
              <a:gd name="connsiteY68" fmla="*/ 4354286 h 4862286"/>
              <a:gd name="connsiteX69" fmla="*/ 97294 w 719536"/>
              <a:gd name="connsiteY69" fmla="*/ 4368800 h 4862286"/>
              <a:gd name="connsiteX70" fmla="*/ 90037 w 719536"/>
              <a:gd name="connsiteY70" fmla="*/ 4412343 h 4862286"/>
              <a:gd name="connsiteX71" fmla="*/ 82780 w 719536"/>
              <a:gd name="connsiteY71" fmla="*/ 4862286 h 486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719536" h="4862286">
                <a:moveTo>
                  <a:pt x="162609" y="0"/>
                </a:moveTo>
                <a:cubicBezTo>
                  <a:pt x="165028" y="123371"/>
                  <a:pt x="165299" y="246803"/>
                  <a:pt x="169866" y="370114"/>
                </a:cubicBezTo>
                <a:cubicBezTo>
                  <a:pt x="170149" y="377759"/>
                  <a:pt x="175021" y="384530"/>
                  <a:pt x="177123" y="391886"/>
                </a:cubicBezTo>
                <a:cubicBezTo>
                  <a:pt x="192024" y="444042"/>
                  <a:pt x="176670" y="397330"/>
                  <a:pt x="191637" y="457200"/>
                </a:cubicBezTo>
                <a:cubicBezTo>
                  <a:pt x="193492" y="464621"/>
                  <a:pt x="196793" y="471616"/>
                  <a:pt x="198894" y="478971"/>
                </a:cubicBezTo>
                <a:cubicBezTo>
                  <a:pt x="201634" y="488561"/>
                  <a:pt x="200865" y="499542"/>
                  <a:pt x="206151" y="508000"/>
                </a:cubicBezTo>
                <a:cubicBezTo>
                  <a:pt x="218721" y="528112"/>
                  <a:pt x="238215" y="539052"/>
                  <a:pt x="256951" y="551543"/>
                </a:cubicBezTo>
                <a:cubicBezTo>
                  <a:pt x="254532" y="590248"/>
                  <a:pt x="258288" y="629841"/>
                  <a:pt x="249694" y="667657"/>
                </a:cubicBezTo>
                <a:cubicBezTo>
                  <a:pt x="245828" y="684667"/>
                  <a:pt x="230342" y="696686"/>
                  <a:pt x="220666" y="711200"/>
                </a:cubicBezTo>
                <a:cubicBezTo>
                  <a:pt x="202359" y="738661"/>
                  <a:pt x="212316" y="726806"/>
                  <a:pt x="191637" y="747486"/>
                </a:cubicBezTo>
                <a:cubicBezTo>
                  <a:pt x="189166" y="814206"/>
                  <a:pt x="193925" y="911361"/>
                  <a:pt x="177123" y="986971"/>
                </a:cubicBezTo>
                <a:cubicBezTo>
                  <a:pt x="175464" y="994439"/>
                  <a:pt x="171968" y="1001387"/>
                  <a:pt x="169866" y="1008743"/>
                </a:cubicBezTo>
                <a:cubicBezTo>
                  <a:pt x="167126" y="1018333"/>
                  <a:pt x="167069" y="1028850"/>
                  <a:pt x="162609" y="1037771"/>
                </a:cubicBezTo>
                <a:cubicBezTo>
                  <a:pt x="154808" y="1053373"/>
                  <a:pt x="133580" y="1081314"/>
                  <a:pt x="133580" y="1081314"/>
                </a:cubicBezTo>
                <a:cubicBezTo>
                  <a:pt x="131161" y="1088571"/>
                  <a:pt x="127357" y="1095506"/>
                  <a:pt x="126323" y="1103086"/>
                </a:cubicBezTo>
                <a:cubicBezTo>
                  <a:pt x="120079" y="1148878"/>
                  <a:pt x="111809" y="1240971"/>
                  <a:pt x="111809" y="1240971"/>
                </a:cubicBezTo>
                <a:cubicBezTo>
                  <a:pt x="114228" y="1289352"/>
                  <a:pt x="114870" y="1337855"/>
                  <a:pt x="119066" y="1386114"/>
                </a:cubicBezTo>
                <a:cubicBezTo>
                  <a:pt x="119729" y="1393735"/>
                  <a:pt x="122902" y="1401044"/>
                  <a:pt x="126323" y="1407886"/>
                </a:cubicBezTo>
                <a:cubicBezTo>
                  <a:pt x="130223" y="1415687"/>
                  <a:pt x="134026" y="1424209"/>
                  <a:pt x="140837" y="1429657"/>
                </a:cubicBezTo>
                <a:cubicBezTo>
                  <a:pt x="146811" y="1434436"/>
                  <a:pt x="155352" y="1434495"/>
                  <a:pt x="162609" y="1436914"/>
                </a:cubicBezTo>
                <a:cubicBezTo>
                  <a:pt x="165028" y="1446590"/>
                  <a:pt x="163635" y="1458154"/>
                  <a:pt x="169866" y="1465943"/>
                </a:cubicBezTo>
                <a:cubicBezTo>
                  <a:pt x="174645" y="1471916"/>
                  <a:pt x="184795" y="1469779"/>
                  <a:pt x="191637" y="1473200"/>
                </a:cubicBezTo>
                <a:cubicBezTo>
                  <a:pt x="247910" y="1501336"/>
                  <a:pt x="180459" y="1476731"/>
                  <a:pt x="235180" y="1494971"/>
                </a:cubicBezTo>
                <a:cubicBezTo>
                  <a:pt x="276140" y="1535934"/>
                  <a:pt x="216125" y="1469787"/>
                  <a:pt x="256951" y="1582057"/>
                </a:cubicBezTo>
                <a:cubicBezTo>
                  <a:pt x="259565" y="1589246"/>
                  <a:pt x="271222" y="1587814"/>
                  <a:pt x="278723" y="1589314"/>
                </a:cubicBezTo>
                <a:cubicBezTo>
                  <a:pt x="295496" y="1592669"/>
                  <a:pt x="312590" y="1594152"/>
                  <a:pt x="329523" y="1596571"/>
                </a:cubicBezTo>
                <a:cubicBezTo>
                  <a:pt x="334361" y="1601409"/>
                  <a:pt x="337312" y="1609825"/>
                  <a:pt x="344037" y="1611086"/>
                </a:cubicBezTo>
                <a:cubicBezTo>
                  <a:pt x="377408" y="1617343"/>
                  <a:pt x="411917" y="1614376"/>
                  <a:pt x="445637" y="1618343"/>
                </a:cubicBezTo>
                <a:cubicBezTo>
                  <a:pt x="453234" y="1619237"/>
                  <a:pt x="459780" y="1625035"/>
                  <a:pt x="467409" y="1625600"/>
                </a:cubicBezTo>
                <a:cubicBezTo>
                  <a:pt x="525358" y="1629892"/>
                  <a:pt x="583523" y="1630438"/>
                  <a:pt x="641580" y="1632857"/>
                </a:cubicBezTo>
                <a:cubicBezTo>
                  <a:pt x="639161" y="1676400"/>
                  <a:pt x="638458" y="1720072"/>
                  <a:pt x="634323" y="1763486"/>
                </a:cubicBezTo>
                <a:cubicBezTo>
                  <a:pt x="633598" y="1771101"/>
                  <a:pt x="631002" y="1778698"/>
                  <a:pt x="627066" y="1785257"/>
                </a:cubicBezTo>
                <a:cubicBezTo>
                  <a:pt x="623546" y="1791124"/>
                  <a:pt x="617389" y="1794933"/>
                  <a:pt x="612551" y="1799771"/>
                </a:cubicBezTo>
                <a:cubicBezTo>
                  <a:pt x="607713" y="1809447"/>
                  <a:pt x="604963" y="1820489"/>
                  <a:pt x="598037" y="1828800"/>
                </a:cubicBezTo>
                <a:cubicBezTo>
                  <a:pt x="592453" y="1835500"/>
                  <a:pt x="576681" y="1834602"/>
                  <a:pt x="576266" y="1843314"/>
                </a:cubicBezTo>
                <a:cubicBezTo>
                  <a:pt x="571662" y="1939997"/>
                  <a:pt x="579026" y="2036912"/>
                  <a:pt x="583523" y="2133600"/>
                </a:cubicBezTo>
                <a:cubicBezTo>
                  <a:pt x="583878" y="2141241"/>
                  <a:pt x="588094" y="2148208"/>
                  <a:pt x="590780" y="2155371"/>
                </a:cubicBezTo>
                <a:cubicBezTo>
                  <a:pt x="595354" y="2167569"/>
                  <a:pt x="601551" y="2179179"/>
                  <a:pt x="605294" y="2191657"/>
                </a:cubicBezTo>
                <a:cubicBezTo>
                  <a:pt x="608838" y="2203472"/>
                  <a:pt x="609875" y="2215902"/>
                  <a:pt x="612551" y="2227943"/>
                </a:cubicBezTo>
                <a:cubicBezTo>
                  <a:pt x="619861" y="2260836"/>
                  <a:pt x="622268" y="2264348"/>
                  <a:pt x="634323" y="2300514"/>
                </a:cubicBezTo>
                <a:cubicBezTo>
                  <a:pt x="636742" y="2307771"/>
                  <a:pt x="637337" y="2315921"/>
                  <a:pt x="641580" y="2322286"/>
                </a:cubicBezTo>
                <a:cubicBezTo>
                  <a:pt x="646418" y="2329543"/>
                  <a:pt x="650418" y="2337435"/>
                  <a:pt x="656094" y="2344057"/>
                </a:cubicBezTo>
                <a:cubicBezTo>
                  <a:pt x="708888" y="2405650"/>
                  <a:pt x="666316" y="2344876"/>
                  <a:pt x="699637" y="2394857"/>
                </a:cubicBezTo>
                <a:cubicBezTo>
                  <a:pt x="725680" y="2472988"/>
                  <a:pt x="724056" y="2450426"/>
                  <a:pt x="706894" y="2576286"/>
                </a:cubicBezTo>
                <a:cubicBezTo>
                  <a:pt x="705716" y="2584928"/>
                  <a:pt x="700654" y="2595299"/>
                  <a:pt x="692380" y="2598057"/>
                </a:cubicBezTo>
                <a:cubicBezTo>
                  <a:pt x="669317" y="2605745"/>
                  <a:pt x="643986" y="2602769"/>
                  <a:pt x="619809" y="2605314"/>
                </a:cubicBezTo>
                <a:lnTo>
                  <a:pt x="554494" y="2612571"/>
                </a:lnTo>
                <a:cubicBezTo>
                  <a:pt x="482162" y="2630655"/>
                  <a:pt x="516114" y="2630365"/>
                  <a:pt x="452894" y="2619829"/>
                </a:cubicBezTo>
                <a:cubicBezTo>
                  <a:pt x="445637" y="2622248"/>
                  <a:pt x="437965" y="2623665"/>
                  <a:pt x="431123" y="2627086"/>
                </a:cubicBezTo>
                <a:cubicBezTo>
                  <a:pt x="423322" y="2630987"/>
                  <a:pt x="418006" y="2640518"/>
                  <a:pt x="409351" y="2641600"/>
                </a:cubicBezTo>
                <a:cubicBezTo>
                  <a:pt x="358886" y="2647908"/>
                  <a:pt x="307751" y="2646438"/>
                  <a:pt x="256951" y="2648857"/>
                </a:cubicBezTo>
                <a:cubicBezTo>
                  <a:pt x="237599" y="2646438"/>
                  <a:pt x="218082" y="2645089"/>
                  <a:pt x="198894" y="2641600"/>
                </a:cubicBezTo>
                <a:cubicBezTo>
                  <a:pt x="191368" y="2640232"/>
                  <a:pt x="184696" y="2635425"/>
                  <a:pt x="177123" y="2634343"/>
                </a:cubicBezTo>
                <a:cubicBezTo>
                  <a:pt x="150672" y="2630564"/>
                  <a:pt x="123904" y="2629505"/>
                  <a:pt x="97294" y="2627086"/>
                </a:cubicBezTo>
                <a:cubicBezTo>
                  <a:pt x="90037" y="2629505"/>
                  <a:pt x="82990" y="2632684"/>
                  <a:pt x="75523" y="2634343"/>
                </a:cubicBezTo>
                <a:cubicBezTo>
                  <a:pt x="61159" y="2637535"/>
                  <a:pt x="45939" y="2636947"/>
                  <a:pt x="31980" y="2641600"/>
                </a:cubicBezTo>
                <a:cubicBezTo>
                  <a:pt x="23706" y="2644358"/>
                  <a:pt x="17466" y="2651276"/>
                  <a:pt x="10209" y="2656114"/>
                </a:cubicBezTo>
                <a:cubicBezTo>
                  <a:pt x="-2788" y="2695101"/>
                  <a:pt x="-4006" y="2688860"/>
                  <a:pt x="10209" y="2750457"/>
                </a:cubicBezTo>
                <a:cubicBezTo>
                  <a:pt x="12170" y="2758956"/>
                  <a:pt x="20822" y="2764428"/>
                  <a:pt x="24723" y="2772229"/>
                </a:cubicBezTo>
                <a:cubicBezTo>
                  <a:pt x="28144" y="2779071"/>
                  <a:pt x="29561" y="2786743"/>
                  <a:pt x="31980" y="2794000"/>
                </a:cubicBezTo>
                <a:cubicBezTo>
                  <a:pt x="34399" y="2888343"/>
                  <a:pt x="34852" y="2982757"/>
                  <a:pt x="39237" y="3077029"/>
                </a:cubicBezTo>
                <a:cubicBezTo>
                  <a:pt x="39700" y="3086992"/>
                  <a:pt x="44404" y="3096305"/>
                  <a:pt x="46494" y="3106057"/>
                </a:cubicBezTo>
                <a:cubicBezTo>
                  <a:pt x="51663" y="3130179"/>
                  <a:pt x="53208" y="3155225"/>
                  <a:pt x="61009" y="3178629"/>
                </a:cubicBezTo>
                <a:cubicBezTo>
                  <a:pt x="63428" y="3185886"/>
                  <a:pt x="64845" y="3193558"/>
                  <a:pt x="68266" y="3200400"/>
                </a:cubicBezTo>
                <a:cubicBezTo>
                  <a:pt x="72167" y="3208201"/>
                  <a:pt x="77942" y="3214914"/>
                  <a:pt x="82780" y="3222171"/>
                </a:cubicBezTo>
                <a:cubicBezTo>
                  <a:pt x="85199" y="3297162"/>
                  <a:pt x="85543" y="3372248"/>
                  <a:pt x="90037" y="3447143"/>
                </a:cubicBezTo>
                <a:cubicBezTo>
                  <a:pt x="92805" y="3493276"/>
                  <a:pt x="89935" y="3541185"/>
                  <a:pt x="104551" y="3585029"/>
                </a:cubicBezTo>
                <a:lnTo>
                  <a:pt x="119066" y="3628571"/>
                </a:lnTo>
                <a:cubicBezTo>
                  <a:pt x="116647" y="3870476"/>
                  <a:pt x="118921" y="4112473"/>
                  <a:pt x="111809" y="4354286"/>
                </a:cubicBezTo>
                <a:cubicBezTo>
                  <a:pt x="111608" y="4361125"/>
                  <a:pt x="99697" y="4362393"/>
                  <a:pt x="97294" y="4368800"/>
                </a:cubicBezTo>
                <a:cubicBezTo>
                  <a:pt x="92127" y="4382578"/>
                  <a:pt x="92456" y="4397829"/>
                  <a:pt x="90037" y="4412343"/>
                </a:cubicBezTo>
                <a:cubicBezTo>
                  <a:pt x="87495" y="4562322"/>
                  <a:pt x="82780" y="4712285"/>
                  <a:pt x="82780" y="4862286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101" name="Groupe 4100"/>
          <p:cNvGrpSpPr/>
          <p:nvPr/>
        </p:nvGrpSpPr>
        <p:grpSpPr>
          <a:xfrm>
            <a:off x="7972481" y="4523028"/>
            <a:ext cx="901136" cy="1512168"/>
            <a:chOff x="7972481" y="4523028"/>
            <a:chExt cx="901136" cy="1512168"/>
          </a:xfrm>
        </p:grpSpPr>
        <p:sp>
          <p:nvSpPr>
            <p:cNvPr id="16" name="Ellipse 15"/>
            <p:cNvSpPr/>
            <p:nvPr/>
          </p:nvSpPr>
          <p:spPr>
            <a:xfrm rot="19177636">
              <a:off x="8062850" y="4523028"/>
              <a:ext cx="810767" cy="1512168"/>
            </a:xfrm>
            <a:prstGeom prst="ellipse">
              <a:avLst/>
            </a:prstGeom>
            <a:solidFill>
              <a:srgbClr val="FF0000">
                <a:alpha val="47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99" name="Flèche droite rayée 4098"/>
            <p:cNvSpPr/>
            <p:nvPr/>
          </p:nvSpPr>
          <p:spPr>
            <a:xfrm rot="2773090">
              <a:off x="7903409" y="4907996"/>
              <a:ext cx="797909" cy="216024"/>
            </a:xfrm>
            <a:prstGeom prst="stripedRightArrow">
              <a:avLst/>
            </a:prstGeom>
            <a:solidFill>
              <a:srgbClr val="FF0000">
                <a:alpha val="49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00" name="ZoneTexte 4099"/>
            <p:cNvSpPr txBox="1"/>
            <p:nvPr/>
          </p:nvSpPr>
          <p:spPr>
            <a:xfrm>
              <a:off x="7972481" y="4831342"/>
              <a:ext cx="7039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FARP</a:t>
              </a:r>
              <a:endParaRPr lang="fr-FR" dirty="0"/>
            </a:p>
          </p:txBody>
        </p:sp>
      </p:grpSp>
      <p:sp>
        <p:nvSpPr>
          <p:cNvPr id="38" name="Flèche droite à entaille 37"/>
          <p:cNvSpPr/>
          <p:nvPr/>
        </p:nvSpPr>
        <p:spPr>
          <a:xfrm rot="16200000">
            <a:off x="-1584684" y="3660000"/>
            <a:ext cx="4968552" cy="288032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35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15" grpId="0" animBg="1"/>
      <p:bldP spid="409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899592" y="22562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r-FR" sz="5400" dirty="0" smtClean="0">
                <a:latin typeface="Steamer" pitchFamily="2" charset="0"/>
              </a:rPr>
              <a:t>SITAC</a:t>
            </a:r>
            <a:endParaRPr lang="fr-FR" dirty="0">
              <a:latin typeface="Steamer" pitchFamily="2" charset="0"/>
            </a:endParaRPr>
          </a:p>
        </p:txBody>
      </p:sp>
      <p:pic>
        <p:nvPicPr>
          <p:cNvPr id="5122" name="Picture 2" descr="Z:\Sita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8266205" cy="570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1527"/>
            <a:ext cx="899592" cy="87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156176" y="548680"/>
            <a:ext cx="2114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Steamer" pitchFamily="2" charset="0"/>
              </a:rPr>
              <a:t>ZONE 2 ET 3</a:t>
            </a:r>
            <a:endParaRPr lang="fr-FR" dirty="0">
              <a:latin typeface="Steamer" pitchFamily="2" charset="0"/>
            </a:endParaRPr>
          </a:p>
        </p:txBody>
      </p:sp>
      <p:sp>
        <p:nvSpPr>
          <p:cNvPr id="10" name="Bouée 9"/>
          <p:cNvSpPr/>
          <p:nvPr/>
        </p:nvSpPr>
        <p:spPr>
          <a:xfrm>
            <a:off x="4533764" y="1196752"/>
            <a:ext cx="504056" cy="446629"/>
          </a:xfrm>
          <a:prstGeom prst="donut">
            <a:avLst>
              <a:gd name="adj" fmla="val 11562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Bouée 11"/>
          <p:cNvSpPr/>
          <p:nvPr/>
        </p:nvSpPr>
        <p:spPr>
          <a:xfrm>
            <a:off x="4427984" y="1542211"/>
            <a:ext cx="504056" cy="446629"/>
          </a:xfrm>
          <a:prstGeom prst="donut">
            <a:avLst>
              <a:gd name="adj" fmla="val 11562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Bouée 12"/>
          <p:cNvSpPr/>
          <p:nvPr/>
        </p:nvSpPr>
        <p:spPr>
          <a:xfrm>
            <a:off x="1115616" y="5924805"/>
            <a:ext cx="864096" cy="816563"/>
          </a:xfrm>
          <a:prstGeom prst="donut">
            <a:avLst>
              <a:gd name="adj" fmla="val 7998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Flèche droite rayée 10"/>
          <p:cNvSpPr/>
          <p:nvPr/>
        </p:nvSpPr>
        <p:spPr>
          <a:xfrm rot="6279171">
            <a:off x="4612468" y="1149678"/>
            <a:ext cx="446324" cy="205001"/>
          </a:xfrm>
          <a:prstGeom prst="strip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courbée vers le haut 13"/>
          <p:cNvSpPr/>
          <p:nvPr/>
        </p:nvSpPr>
        <p:spPr>
          <a:xfrm rot="18222343">
            <a:off x="1049325" y="3855730"/>
            <a:ext cx="5112751" cy="498585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Flèche droite à entaille 14"/>
          <p:cNvSpPr/>
          <p:nvPr/>
        </p:nvSpPr>
        <p:spPr>
          <a:xfrm rot="18205930">
            <a:off x="-409286" y="3076630"/>
            <a:ext cx="4968552" cy="288032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9146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1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it Ka 50\Images\Noseart_BaD_CrCv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9" b="7678"/>
          <a:stretch/>
        </p:blipFill>
        <p:spPr bwMode="auto">
          <a:xfrm>
            <a:off x="323528" y="2854846"/>
            <a:ext cx="5292080" cy="400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1907113" cy="1856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2555776" y="5301208"/>
            <a:ext cx="6591470" cy="95780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R="9144" algn="l" rtl="0" eaLnBrk="1" latinLnBrk="0" hangingPunct="1">
              <a:spcBef>
                <a:spcPct val="0"/>
              </a:spcBef>
              <a:buNone/>
              <a:defRPr kumimoji="0" sz="4000" b="1" kern="1200" cap="all" spc="0" baseline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r-FR" dirty="0" smtClean="0"/>
              <a:t>MERCI ET BONNE CHASSE</a:t>
            </a:r>
            <a:endParaRPr lang="fr-FR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4139952" y="2879406"/>
            <a:ext cx="4832242" cy="1508760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tx2"/>
              </a:buClr>
              <a:buSzPct val="9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fr-FR" sz="8000" smtClean="0">
                <a:latin typeface="Steamer" pitchFamily="2" charset="0"/>
              </a:rPr>
              <a:t>LAN XV</a:t>
            </a:r>
            <a:endParaRPr lang="fr-FR" sz="4000" dirty="0">
              <a:latin typeface="Steam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161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646</TotalTime>
  <Words>68</Words>
  <Application>Microsoft Office PowerPoint</Application>
  <PresentationFormat>Affichage à l'écran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Métro</vt:lpstr>
      <vt:lpstr>Jour 3 / Mission 10</vt:lpstr>
      <vt:lpstr>SITAC</vt:lpstr>
      <vt:lpstr>Présentation PowerPoint</vt:lpstr>
      <vt:lpstr>Présentation PowerPoint</vt:lpstr>
      <vt:lpstr>Présentation PowerPoint</vt:lpstr>
      <vt:lpstr>Présentation PowerPoint</vt:lpstr>
    </vt:vector>
  </TitlesOfParts>
  <Company>World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 3 / Mission 10</dc:title>
  <dc:creator>Guillaume</dc:creator>
  <cp:lastModifiedBy>Guillaume</cp:lastModifiedBy>
  <cp:revision>42</cp:revision>
  <dcterms:created xsi:type="dcterms:W3CDTF">2012-05-15T12:44:18Z</dcterms:created>
  <dcterms:modified xsi:type="dcterms:W3CDTF">2012-05-15T23:31:12Z</dcterms:modified>
</cp:coreProperties>
</file>